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slideLayouts/slideLayout1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60" r:id="rId1"/>
    <p:sldMasterId id="2147483691" r:id="rId2"/>
    <p:sldMasterId id="2147483709" r:id="rId3"/>
    <p:sldMasterId id="2147483727" r:id="rId4"/>
  </p:sldMasterIdLst>
  <p:notesMasterIdLst>
    <p:notesMasterId r:id="rId25"/>
  </p:notesMasterIdLst>
  <p:handoutMasterIdLst>
    <p:handoutMasterId r:id="rId26"/>
  </p:handoutMasterIdLst>
  <p:sldIdLst>
    <p:sldId id="276" r:id="rId5"/>
    <p:sldId id="258" r:id="rId6"/>
    <p:sldId id="260" r:id="rId7"/>
    <p:sldId id="261" r:id="rId8"/>
    <p:sldId id="259" r:id="rId9"/>
    <p:sldId id="268" r:id="rId10"/>
    <p:sldId id="269" r:id="rId11"/>
    <p:sldId id="263" r:id="rId12"/>
    <p:sldId id="264" r:id="rId13"/>
    <p:sldId id="266" r:id="rId14"/>
    <p:sldId id="267" r:id="rId15"/>
    <p:sldId id="257" r:id="rId16"/>
    <p:sldId id="265" r:id="rId17"/>
    <p:sldId id="272" r:id="rId18"/>
    <p:sldId id="270" r:id="rId19"/>
    <p:sldId id="273" r:id="rId20"/>
    <p:sldId id="271" r:id="rId21"/>
    <p:sldId id="274" r:id="rId22"/>
    <p:sldId id="275" r:id="rId23"/>
    <p:sldId id="277" r:id="rId24"/>
  </p:sldIdLst>
  <p:sldSz cx="9144000" cy="5715000" type="screen16x10"/>
  <p:notesSz cx="6858000" cy="9144000"/>
  <p:defaultTextStyle>
    <a:defPPr>
      <a:defRPr lang="en-US"/>
    </a:defPPr>
    <a:lvl1pPr marL="0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1pPr>
    <a:lvl2pPr marL="356616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2pPr>
    <a:lvl3pPr marL="713232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3pPr>
    <a:lvl4pPr marL="1069848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4pPr>
    <a:lvl5pPr marL="1426464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1787"/>
    <a:srgbClr val="02178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4C5A5A3-74DD-42D4-8A2E-159FFC45591D}" v="532" dt="2019-05-28T10:26:55.67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93" autoAdjust="0"/>
    <p:restoredTop sz="94650"/>
  </p:normalViewPr>
  <p:slideViewPr>
    <p:cSldViewPr snapToGrid="0" snapToObjects="1">
      <p:cViewPr varScale="1">
        <p:scale>
          <a:sx n="137" d="100"/>
          <a:sy n="137" d="100"/>
        </p:scale>
        <p:origin x="84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87" d="100"/>
          <a:sy n="87" d="100"/>
        </p:scale>
        <p:origin x="3840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handoutMaster" Target="handoutMasters/handout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5/10/relationships/revisionInfo" Target="revisionInfo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08F4716-9AB2-4162-95D8-5647CC8101E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7CEE544-BF64-47E0-99AE-05F8DD29445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B67B12-137B-49C9-8197-82650D488CDF}" type="datetimeFigureOut">
              <a:rPr lang="en-US" smtClean="0"/>
              <a:t>6/4/2019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CE215E-B975-419F-93EC-F44C07126DC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7BCD6B-386E-4554-8745-EC52A3B5249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48DF26-65A6-45FA-870E-3752EC2545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0286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8AC1E4-07DE-3940-9114-95FBAE742E12}" type="datetimeFigureOut">
              <a:rPr lang="en-US" smtClean="0"/>
              <a:t>6/4/2019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9D1E18-2E5B-7D4F-8D0C-063DBFC4D3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2379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1pPr>
    <a:lvl2pPr marL="356616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2pPr>
    <a:lvl3pPr marL="713232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3pPr>
    <a:lvl4pPr marL="1069848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4pPr>
    <a:lvl5pPr marL="1426464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E0827AE-8C63-2D42-8F74-BC2EB4DA5BAD}"/>
              </a:ext>
            </a:extLst>
          </p:cNvPr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495648"/>
            <a:ext cx="9144000" cy="42193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5900034-B24E-FE46-8BF2-538D6C53633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8400" y="4674656"/>
            <a:ext cx="930820" cy="50771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781CEF0-FC31-D34D-89CB-B3EA9EE95E99}"/>
              </a:ext>
            </a:extLst>
          </p:cNvPr>
          <p:cNvSpPr/>
          <p:nvPr userDrawn="1"/>
        </p:nvSpPr>
        <p:spPr>
          <a:xfrm rot="10800000">
            <a:off x="0" y="0"/>
            <a:ext cx="7498080" cy="2424223"/>
          </a:xfrm>
          <a:prstGeom prst="rect">
            <a:avLst/>
          </a:pr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rgbClr val="FAFAFA"/>
              </a:gs>
              <a:gs pos="100000">
                <a:srgbClr val="FAFAFA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793865" y="744110"/>
            <a:ext cx="5945382" cy="1176130"/>
          </a:xfrm>
        </p:spPr>
        <p:txBody>
          <a:bodyPr anchor="t">
            <a:normAutofit/>
          </a:bodyPr>
          <a:lstStyle>
            <a:lvl1pPr algn="l">
              <a:defRPr sz="2400" b="0" i="0">
                <a:solidFill>
                  <a:srgbClr val="041787"/>
                </a:solidFill>
                <a:latin typeface="Roboto Light" charset="0"/>
                <a:ea typeface="Roboto Light" charset="0"/>
                <a:cs typeface="Roboto Light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01051" y="2987258"/>
            <a:ext cx="5938196" cy="1507623"/>
          </a:xfrm>
        </p:spPr>
        <p:txBody>
          <a:bodyPr>
            <a:norm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subtitle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9781CEF0-FC31-D34D-89CB-B3EA9EE95E99}"/>
              </a:ext>
            </a:extLst>
          </p:cNvPr>
          <p:cNvSpPr/>
          <p:nvPr userDrawn="1"/>
        </p:nvSpPr>
        <p:spPr>
          <a:xfrm rot="10800000">
            <a:off x="0" y="0"/>
            <a:ext cx="4570667" cy="5715000"/>
          </a:xfrm>
          <a:prstGeom prst="rect">
            <a:avLst/>
          </a:pr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rgbClr val="FAFAFA"/>
              </a:gs>
              <a:gs pos="100000">
                <a:srgbClr val="FAFAFA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797930" y="440287"/>
            <a:ext cx="7540671" cy="592200"/>
          </a:xfrm>
        </p:spPr>
        <p:txBody>
          <a:bodyPr anchor="t">
            <a:noAutofit/>
          </a:bodyPr>
          <a:lstStyle>
            <a:lvl1pPr>
              <a:defRPr sz="2200" b="0" i="0" baseline="0">
                <a:latin typeface="Roboto" charset="0"/>
                <a:ea typeface="Roboto" charset="0"/>
                <a:cs typeface="Roboto" charset="0"/>
              </a:defRPr>
            </a:lvl1pPr>
          </a:lstStyle>
          <a:p>
            <a:r>
              <a:rPr lang="en-US" dirty="0"/>
              <a:t>Click to add text</a:t>
            </a:r>
            <a:br>
              <a:rPr lang="ru-RU" dirty="0"/>
            </a:b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30D8390-77F3-2746-AFCC-76DB725478F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24312" y="5039068"/>
            <a:ext cx="662278" cy="364625"/>
          </a:xfrm>
          <a:prstGeom prst="rect">
            <a:avLst/>
          </a:prstGeom>
        </p:spPr>
      </p:pic>
      <p:sp>
        <p:nvSpPr>
          <p:cNvPr id="12" name="Content Placeholder 2"/>
          <p:cNvSpPr>
            <a:spLocks noGrp="1"/>
          </p:cNvSpPr>
          <p:nvPr>
            <p:ph idx="10" hasCustomPrompt="1"/>
          </p:nvPr>
        </p:nvSpPr>
        <p:spPr>
          <a:xfrm>
            <a:off x="797930" y="1839321"/>
            <a:ext cx="3327505" cy="2757615"/>
          </a:xfrm>
          <a:noFill/>
        </p:spPr>
        <p:txBody>
          <a:bodyPr/>
          <a:lstStyle>
            <a:lvl1pPr marL="285750" indent="-285750">
              <a:buFont typeface="Arial" charset="0"/>
              <a:buChar char="•"/>
              <a:defRPr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628650" indent="-285750">
              <a:buFont typeface="Arial" charset="0"/>
              <a:buChar char="•"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marL="857250" indent="-171450">
              <a:lnSpc>
                <a:spcPct val="150000"/>
              </a:lnSpc>
              <a:buFont typeface="Arial" charset="0"/>
              <a:buChar char="•"/>
              <a:defRPr sz="1400">
                <a:solidFill>
                  <a:schemeClr val="tx1"/>
                </a:solidFill>
              </a:defRPr>
            </a:lvl3pPr>
            <a:lvl4pPr marL="1200150" indent="-171450">
              <a:lnSpc>
                <a:spcPct val="150000"/>
              </a:lnSpc>
              <a:buFont typeface="Arial" charset="0"/>
              <a:buChar char="•"/>
              <a:defRPr sz="1200">
                <a:solidFill>
                  <a:schemeClr val="tx1"/>
                </a:solidFill>
              </a:defRPr>
            </a:lvl4pPr>
            <a:lvl5pPr marL="1543050" indent="-171450">
              <a:lnSpc>
                <a:spcPct val="150000"/>
              </a:lnSpc>
              <a:buFont typeface="Arial" charset="0"/>
              <a:buChar char="•"/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7" hasCustomPrompt="1"/>
          </p:nvPr>
        </p:nvSpPr>
        <p:spPr>
          <a:xfrm>
            <a:off x="5014986" y="1839322"/>
            <a:ext cx="3327505" cy="2757614"/>
          </a:xfrm>
          <a:noFill/>
        </p:spPr>
        <p:txBody>
          <a:bodyPr/>
          <a:lstStyle>
            <a:lvl1pPr marL="285750" indent="-285750">
              <a:buFont typeface="Arial" charset="0"/>
              <a:buChar char="•"/>
              <a:defRPr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628650" indent="-285750">
              <a:buFont typeface="Arial" charset="0"/>
              <a:buChar char="•"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marL="857250" indent="-171450">
              <a:lnSpc>
                <a:spcPct val="150000"/>
              </a:lnSpc>
              <a:buFont typeface="Arial" charset="0"/>
              <a:buChar char="•"/>
              <a:defRPr sz="1400">
                <a:solidFill>
                  <a:schemeClr val="tx1"/>
                </a:solidFill>
              </a:defRPr>
            </a:lvl3pPr>
            <a:lvl4pPr marL="1200150" indent="-171450">
              <a:lnSpc>
                <a:spcPct val="150000"/>
              </a:lnSpc>
              <a:buFont typeface="Arial" charset="0"/>
              <a:buChar char="•"/>
              <a:defRPr sz="1200">
                <a:solidFill>
                  <a:schemeClr val="tx1"/>
                </a:solidFill>
              </a:defRPr>
            </a:lvl4pPr>
            <a:lvl5pPr marL="1543050" indent="-171450">
              <a:lnSpc>
                <a:spcPct val="150000"/>
              </a:lnSpc>
              <a:buFont typeface="Arial" charset="0"/>
              <a:buChar char="•"/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797930" y="1032488"/>
            <a:ext cx="3327505" cy="687566"/>
          </a:xfrm>
        </p:spPr>
        <p:txBody>
          <a:bodyPr anchor="b">
            <a:normAutofit/>
          </a:bodyPr>
          <a:lstStyle>
            <a:lvl1pPr marL="0" indent="0">
              <a:buNone/>
              <a:defRPr sz="1600" b="0" i="0">
                <a:solidFill>
                  <a:schemeClr val="tx1">
                    <a:lumMod val="85000"/>
                    <a:lumOff val="15000"/>
                  </a:schemeClr>
                </a:solidFill>
                <a:latin typeface="Roboto Medium" charset="0"/>
                <a:ea typeface="Roboto Medium" charset="0"/>
                <a:cs typeface="Roboto Medium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idx="18" hasCustomPrompt="1"/>
          </p:nvPr>
        </p:nvSpPr>
        <p:spPr>
          <a:xfrm>
            <a:off x="5014986" y="1032488"/>
            <a:ext cx="3327505" cy="687566"/>
          </a:xfrm>
        </p:spPr>
        <p:txBody>
          <a:bodyPr anchor="b">
            <a:normAutofit/>
          </a:bodyPr>
          <a:lstStyle>
            <a:lvl1pPr marL="0" indent="0">
              <a:buNone/>
              <a:defRPr sz="1600" b="0" i="0">
                <a:solidFill>
                  <a:schemeClr val="tx1">
                    <a:lumMod val="85000"/>
                    <a:lumOff val="15000"/>
                  </a:schemeClr>
                </a:solidFill>
                <a:latin typeface="Roboto Medium" charset="0"/>
                <a:ea typeface="Roboto Medium" charset="0"/>
                <a:cs typeface="Roboto Medium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25196" y="5039068"/>
            <a:ext cx="2057400" cy="3646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2DB035-901B-49B3-A7C1-D488F039F45A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9781CEF0-FC31-D34D-89CB-B3EA9EE95E99}"/>
              </a:ext>
            </a:extLst>
          </p:cNvPr>
          <p:cNvSpPr/>
          <p:nvPr userDrawn="1"/>
        </p:nvSpPr>
        <p:spPr>
          <a:xfrm rot="10800000">
            <a:off x="-2402" y="0"/>
            <a:ext cx="4570667" cy="5715000"/>
          </a:xfrm>
          <a:prstGeom prst="rect">
            <a:avLst/>
          </a:pr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rgbClr val="FAFAFA"/>
              </a:gs>
              <a:gs pos="100000">
                <a:srgbClr val="FAFAFA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30D8390-77F3-2746-AFCC-76DB725478F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24312" y="5039068"/>
            <a:ext cx="662278" cy="364625"/>
          </a:xfrm>
          <a:prstGeom prst="rect">
            <a:avLst/>
          </a:prstGeom>
        </p:spPr>
      </p:pic>
      <p:sp>
        <p:nvSpPr>
          <p:cNvPr id="12" name="Content Placeholder 2"/>
          <p:cNvSpPr>
            <a:spLocks noGrp="1"/>
          </p:cNvSpPr>
          <p:nvPr>
            <p:ph idx="10" hasCustomPrompt="1"/>
          </p:nvPr>
        </p:nvSpPr>
        <p:spPr>
          <a:xfrm>
            <a:off x="797930" y="1567658"/>
            <a:ext cx="3327505" cy="3029278"/>
          </a:xfrm>
          <a:noFill/>
        </p:spPr>
        <p:txBody>
          <a:bodyPr/>
          <a:lstStyle>
            <a:lvl1pPr marL="285750" indent="-285750">
              <a:buFont typeface="Arial" charset="0"/>
              <a:buChar char="•"/>
              <a:defRPr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628650" indent="-285750">
              <a:buFont typeface="Arial" charset="0"/>
              <a:buChar char="•"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marL="857250" indent="-171450">
              <a:lnSpc>
                <a:spcPct val="150000"/>
              </a:lnSpc>
              <a:buFont typeface="Arial" charset="0"/>
              <a:buChar char="•"/>
              <a:defRPr sz="1400">
                <a:solidFill>
                  <a:schemeClr val="tx1"/>
                </a:solidFill>
              </a:defRPr>
            </a:lvl3pPr>
            <a:lvl4pPr marL="1200150" indent="-171450">
              <a:lnSpc>
                <a:spcPct val="150000"/>
              </a:lnSpc>
              <a:buFont typeface="Arial" charset="0"/>
              <a:buChar char="•"/>
              <a:defRPr sz="1200">
                <a:solidFill>
                  <a:schemeClr val="tx1"/>
                </a:solidFill>
              </a:defRPr>
            </a:lvl4pPr>
            <a:lvl5pPr marL="1543050" indent="-171450">
              <a:lnSpc>
                <a:spcPct val="150000"/>
              </a:lnSpc>
              <a:buFont typeface="Arial" charset="0"/>
              <a:buChar char="•"/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7" hasCustomPrompt="1"/>
          </p:nvPr>
        </p:nvSpPr>
        <p:spPr>
          <a:xfrm>
            <a:off x="5014986" y="1567658"/>
            <a:ext cx="3327505" cy="3029278"/>
          </a:xfrm>
          <a:noFill/>
        </p:spPr>
        <p:txBody>
          <a:bodyPr/>
          <a:lstStyle>
            <a:lvl1pPr marL="285750" indent="-285750">
              <a:buFont typeface="Arial" charset="0"/>
              <a:buChar char="•"/>
              <a:defRPr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628650" indent="-285750">
              <a:buFont typeface="Arial" charset="0"/>
              <a:buChar char="•"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marL="857250" indent="-171450">
              <a:lnSpc>
                <a:spcPct val="150000"/>
              </a:lnSpc>
              <a:buFont typeface="Arial" charset="0"/>
              <a:buChar char="•"/>
              <a:defRPr sz="1400">
                <a:solidFill>
                  <a:schemeClr val="tx1"/>
                </a:solidFill>
              </a:defRPr>
            </a:lvl3pPr>
            <a:lvl4pPr marL="1200150" indent="-171450">
              <a:lnSpc>
                <a:spcPct val="150000"/>
              </a:lnSpc>
              <a:buFont typeface="Arial" charset="0"/>
              <a:buChar char="•"/>
              <a:defRPr sz="1200">
                <a:solidFill>
                  <a:schemeClr val="tx1"/>
                </a:solidFill>
              </a:defRPr>
            </a:lvl4pPr>
            <a:lvl5pPr marL="1543050" indent="-171450">
              <a:lnSpc>
                <a:spcPct val="150000"/>
              </a:lnSpc>
              <a:buFont typeface="Arial" charset="0"/>
              <a:buChar char="•"/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25196" y="5039068"/>
            <a:ext cx="2057400" cy="3646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2DB035-901B-49B3-A7C1-D488F039F45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797930" y="440287"/>
            <a:ext cx="7540671" cy="592200"/>
          </a:xfrm>
        </p:spPr>
        <p:txBody>
          <a:bodyPr anchor="t">
            <a:noAutofit/>
          </a:bodyPr>
          <a:lstStyle>
            <a:lvl1pPr>
              <a:defRPr sz="2200" b="0" i="0" baseline="0">
                <a:latin typeface="Roboto" charset="0"/>
                <a:ea typeface="Roboto" charset="0"/>
                <a:cs typeface="Roboto" charset="0"/>
              </a:defRPr>
            </a:lvl1pPr>
          </a:lstStyle>
          <a:p>
            <a:r>
              <a:rPr lang="en-US" dirty="0"/>
              <a:t>Click to add text</a:t>
            </a:r>
            <a:br>
              <a:rPr lang="ru-RU" dirty="0"/>
            </a:br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9781CEF0-FC31-D34D-89CB-B3EA9EE95E99}"/>
              </a:ext>
            </a:extLst>
          </p:cNvPr>
          <p:cNvSpPr/>
          <p:nvPr userDrawn="1"/>
        </p:nvSpPr>
        <p:spPr>
          <a:xfrm rot="10800000">
            <a:off x="-9370" y="0"/>
            <a:ext cx="4570667" cy="5715000"/>
          </a:xfrm>
          <a:prstGeom prst="rect">
            <a:avLst/>
          </a:pr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rgbClr val="FAFAFA"/>
              </a:gs>
              <a:gs pos="100000">
                <a:srgbClr val="FAFAFA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30D8390-77F3-2746-AFCC-76DB725478F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24312" y="5039068"/>
            <a:ext cx="662278" cy="364625"/>
          </a:xfrm>
          <a:prstGeom prst="rect">
            <a:avLst/>
          </a:prstGeom>
        </p:spPr>
      </p:pic>
      <p:sp>
        <p:nvSpPr>
          <p:cNvPr id="17" name="Text Placeholder 2"/>
          <p:cNvSpPr>
            <a:spLocks noGrp="1"/>
          </p:cNvSpPr>
          <p:nvPr>
            <p:ph type="body" idx="16" hasCustomPrompt="1"/>
          </p:nvPr>
        </p:nvSpPr>
        <p:spPr>
          <a:xfrm>
            <a:off x="797930" y="1563389"/>
            <a:ext cx="2277041" cy="3033547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4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idx="17" hasCustomPrompt="1"/>
          </p:nvPr>
        </p:nvSpPr>
        <p:spPr>
          <a:xfrm>
            <a:off x="3420878" y="1563388"/>
            <a:ext cx="2277041" cy="303354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4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8" hasCustomPrompt="1"/>
          </p:nvPr>
        </p:nvSpPr>
        <p:spPr>
          <a:xfrm>
            <a:off x="6043826" y="1563388"/>
            <a:ext cx="2277041" cy="303354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4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25196" y="5039068"/>
            <a:ext cx="2057400" cy="3646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2DB035-901B-49B3-A7C1-D488F039F45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797930" y="440287"/>
            <a:ext cx="7540671" cy="592200"/>
          </a:xfrm>
        </p:spPr>
        <p:txBody>
          <a:bodyPr anchor="t">
            <a:noAutofit/>
          </a:bodyPr>
          <a:lstStyle>
            <a:lvl1pPr>
              <a:defRPr sz="2200" b="0" i="0" baseline="0">
                <a:latin typeface="Roboto" charset="0"/>
                <a:ea typeface="Roboto" charset="0"/>
                <a:cs typeface="Roboto" charset="0"/>
              </a:defRPr>
            </a:lvl1pPr>
          </a:lstStyle>
          <a:p>
            <a:r>
              <a:rPr lang="en-US" dirty="0"/>
              <a:t>Click to add text</a:t>
            </a:r>
            <a:br>
              <a:rPr lang="ru-RU" dirty="0"/>
            </a:br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9781CEF0-FC31-D34D-89CB-B3EA9EE95E99}"/>
              </a:ext>
            </a:extLst>
          </p:cNvPr>
          <p:cNvSpPr/>
          <p:nvPr userDrawn="1"/>
        </p:nvSpPr>
        <p:spPr>
          <a:xfrm rot="10800000">
            <a:off x="0" y="0"/>
            <a:ext cx="4570667" cy="5715000"/>
          </a:xfrm>
          <a:prstGeom prst="rect">
            <a:avLst/>
          </a:pr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rgbClr val="FAFAFA"/>
              </a:gs>
              <a:gs pos="100000">
                <a:srgbClr val="FAFAFA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30D8390-77F3-2746-AFCC-76DB725478F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24312" y="5039068"/>
            <a:ext cx="662278" cy="364625"/>
          </a:xfrm>
          <a:prstGeom prst="rect">
            <a:avLst/>
          </a:prstGeom>
        </p:spPr>
      </p:pic>
      <p:sp>
        <p:nvSpPr>
          <p:cNvPr id="17" name="Text Placeholder 2"/>
          <p:cNvSpPr>
            <a:spLocks noGrp="1"/>
          </p:cNvSpPr>
          <p:nvPr>
            <p:ph type="body" idx="16" hasCustomPrompt="1"/>
          </p:nvPr>
        </p:nvSpPr>
        <p:spPr>
          <a:xfrm>
            <a:off x="797930" y="2321109"/>
            <a:ext cx="2277041" cy="2275827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4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Picture Placehold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801408" y="1562272"/>
            <a:ext cx="461335" cy="465543"/>
          </a:xfrm>
        </p:spPr>
        <p:txBody>
          <a:bodyPr anchor="t">
            <a:normAutofit/>
          </a:bodyPr>
          <a:lstStyle>
            <a:lvl1pPr marL="0" indent="0">
              <a:buNone/>
              <a:defRPr sz="12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dirty="0"/>
              <a:t>Icon</a:t>
            </a:r>
          </a:p>
        </p:txBody>
      </p:sp>
      <p:sp>
        <p:nvSpPr>
          <p:cNvPr id="27" name="Text Placeholder 2"/>
          <p:cNvSpPr>
            <a:spLocks noGrp="1"/>
          </p:cNvSpPr>
          <p:nvPr>
            <p:ph type="body" idx="17" hasCustomPrompt="1"/>
          </p:nvPr>
        </p:nvSpPr>
        <p:spPr>
          <a:xfrm>
            <a:off x="6061560" y="2321109"/>
            <a:ext cx="2277041" cy="2275827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4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8" name="Picture Placeholder 2"/>
          <p:cNvSpPr>
            <a:spLocks noGrp="1" noChangeAspect="1"/>
          </p:cNvSpPr>
          <p:nvPr>
            <p:ph type="pic" idx="18" hasCustomPrompt="1"/>
          </p:nvPr>
        </p:nvSpPr>
        <p:spPr>
          <a:xfrm>
            <a:off x="6065038" y="1562272"/>
            <a:ext cx="461335" cy="465543"/>
          </a:xfrm>
        </p:spPr>
        <p:txBody>
          <a:bodyPr anchor="t">
            <a:norm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dirty="0"/>
              <a:t>Icon</a:t>
            </a:r>
          </a:p>
          <a:p>
            <a:endParaRPr lang="en-US" dirty="0"/>
          </a:p>
        </p:txBody>
      </p:sp>
      <p:sp>
        <p:nvSpPr>
          <p:cNvPr id="29" name="Text Placeholder 2"/>
          <p:cNvSpPr>
            <a:spLocks noGrp="1"/>
          </p:cNvSpPr>
          <p:nvPr>
            <p:ph type="body" idx="19" hasCustomPrompt="1"/>
          </p:nvPr>
        </p:nvSpPr>
        <p:spPr>
          <a:xfrm>
            <a:off x="3433011" y="2321109"/>
            <a:ext cx="2277041" cy="2275827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4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0" hasCustomPrompt="1"/>
          </p:nvPr>
        </p:nvSpPr>
        <p:spPr>
          <a:xfrm>
            <a:off x="3436489" y="1562272"/>
            <a:ext cx="461335" cy="465543"/>
          </a:xfrm>
        </p:spPr>
        <p:txBody>
          <a:bodyPr anchor="t">
            <a:norm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dirty="0"/>
              <a:t>Icon</a:t>
            </a:r>
          </a:p>
          <a:p>
            <a:endParaRPr lang="en-US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25196" y="5039068"/>
            <a:ext cx="2057400" cy="3646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2DB035-901B-49B3-A7C1-D488F039F45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797930" y="440287"/>
            <a:ext cx="7540671" cy="592200"/>
          </a:xfrm>
        </p:spPr>
        <p:txBody>
          <a:bodyPr anchor="t">
            <a:noAutofit/>
          </a:bodyPr>
          <a:lstStyle>
            <a:lvl1pPr>
              <a:defRPr sz="2200" b="0" i="0" baseline="0">
                <a:latin typeface="Roboto" charset="0"/>
                <a:ea typeface="Roboto" charset="0"/>
                <a:cs typeface="Roboto" charset="0"/>
              </a:defRPr>
            </a:lvl1pPr>
          </a:lstStyle>
          <a:p>
            <a:r>
              <a:rPr lang="en-US" dirty="0"/>
              <a:t>Click to add text</a:t>
            </a:r>
            <a:br>
              <a:rPr lang="ru-RU" dirty="0"/>
            </a:br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9781CEF0-FC31-D34D-89CB-B3EA9EE95E99}"/>
              </a:ext>
            </a:extLst>
          </p:cNvPr>
          <p:cNvSpPr/>
          <p:nvPr userDrawn="1"/>
        </p:nvSpPr>
        <p:spPr>
          <a:xfrm rot="10800000">
            <a:off x="0" y="0"/>
            <a:ext cx="4570667" cy="5715000"/>
          </a:xfrm>
          <a:prstGeom prst="rect">
            <a:avLst/>
          </a:pr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rgbClr val="FAFAFA"/>
              </a:gs>
              <a:gs pos="100000">
                <a:srgbClr val="FAFAFA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30D8390-77F3-2746-AFCC-76DB725478F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24312" y="5039068"/>
            <a:ext cx="662278" cy="364625"/>
          </a:xfrm>
          <a:prstGeom prst="rect">
            <a:avLst/>
          </a:prstGeom>
        </p:spPr>
      </p:pic>
      <p:sp>
        <p:nvSpPr>
          <p:cNvPr id="29" name="Text Placeholder 2"/>
          <p:cNvSpPr>
            <a:spLocks noGrp="1"/>
          </p:cNvSpPr>
          <p:nvPr>
            <p:ph type="body" idx="19" hasCustomPrompt="1"/>
          </p:nvPr>
        </p:nvSpPr>
        <p:spPr>
          <a:xfrm>
            <a:off x="3423996" y="2803965"/>
            <a:ext cx="2277041" cy="610433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1400">
                <a:solidFill>
                  <a:srgbClr val="041787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0" hasCustomPrompt="1"/>
          </p:nvPr>
        </p:nvSpPr>
        <p:spPr>
          <a:xfrm>
            <a:off x="4337597" y="1990671"/>
            <a:ext cx="461335" cy="465543"/>
          </a:xfrm>
        </p:spPr>
        <p:txBody>
          <a:bodyPr anchor="t">
            <a:norm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dirty="0"/>
              <a:t>Icon</a:t>
            </a:r>
          </a:p>
          <a:p>
            <a:endParaRPr lang="en-US" dirty="0"/>
          </a:p>
        </p:txBody>
      </p:sp>
      <p:sp>
        <p:nvSpPr>
          <p:cNvPr id="18" name="Text Placeholder 2"/>
          <p:cNvSpPr>
            <a:spLocks noGrp="1"/>
          </p:cNvSpPr>
          <p:nvPr>
            <p:ph type="body" idx="21" hasCustomPrompt="1"/>
          </p:nvPr>
        </p:nvSpPr>
        <p:spPr>
          <a:xfrm>
            <a:off x="797930" y="2803965"/>
            <a:ext cx="2277041" cy="610433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1400">
                <a:solidFill>
                  <a:srgbClr val="041787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22" hasCustomPrompt="1"/>
          </p:nvPr>
        </p:nvSpPr>
        <p:spPr>
          <a:xfrm>
            <a:off x="1711531" y="1990671"/>
            <a:ext cx="461335" cy="465543"/>
          </a:xfrm>
        </p:spPr>
        <p:txBody>
          <a:bodyPr anchor="t">
            <a:norm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dirty="0"/>
              <a:t>Icon</a:t>
            </a:r>
          </a:p>
          <a:p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23" hasCustomPrompt="1"/>
          </p:nvPr>
        </p:nvSpPr>
        <p:spPr>
          <a:xfrm>
            <a:off x="6061560" y="2803965"/>
            <a:ext cx="2277041" cy="610433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1400">
                <a:solidFill>
                  <a:srgbClr val="041787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1" name="Picture Placeholder 2"/>
          <p:cNvSpPr>
            <a:spLocks noGrp="1" noChangeAspect="1"/>
          </p:cNvSpPr>
          <p:nvPr>
            <p:ph type="pic" idx="24" hasCustomPrompt="1"/>
          </p:nvPr>
        </p:nvSpPr>
        <p:spPr>
          <a:xfrm>
            <a:off x="6969412" y="1990671"/>
            <a:ext cx="461335" cy="465543"/>
          </a:xfrm>
        </p:spPr>
        <p:txBody>
          <a:bodyPr anchor="t">
            <a:norm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dirty="0"/>
              <a:t>Icon</a:t>
            </a:r>
          </a:p>
          <a:p>
            <a:endParaRPr lang="en-US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25196" y="5039068"/>
            <a:ext cx="2057400" cy="3646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2DB035-901B-49B3-A7C1-D488F039F45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797930" y="440287"/>
            <a:ext cx="7540671" cy="592200"/>
          </a:xfrm>
        </p:spPr>
        <p:txBody>
          <a:bodyPr anchor="t">
            <a:noAutofit/>
          </a:bodyPr>
          <a:lstStyle>
            <a:lvl1pPr>
              <a:defRPr sz="2200" b="0" i="0" baseline="0">
                <a:latin typeface="Roboto" charset="0"/>
                <a:ea typeface="Roboto" charset="0"/>
                <a:cs typeface="Roboto" charset="0"/>
              </a:defRPr>
            </a:lvl1pPr>
          </a:lstStyle>
          <a:p>
            <a:r>
              <a:rPr lang="en-US" dirty="0"/>
              <a:t>Click to add text</a:t>
            </a:r>
            <a:br>
              <a:rPr lang="ru-RU" dirty="0"/>
            </a:br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2"/>
          <p:cNvSpPr>
            <a:spLocks noGrp="1"/>
          </p:cNvSpPr>
          <p:nvPr>
            <p:ph type="body" idx="14" hasCustomPrompt="1"/>
          </p:nvPr>
        </p:nvSpPr>
        <p:spPr>
          <a:xfrm>
            <a:off x="5808785" y="1499171"/>
            <a:ext cx="2529816" cy="3097765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4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781CEF0-FC31-D34D-89CB-B3EA9EE95E99}"/>
              </a:ext>
            </a:extLst>
          </p:cNvPr>
          <p:cNvSpPr/>
          <p:nvPr userDrawn="1"/>
        </p:nvSpPr>
        <p:spPr>
          <a:xfrm rot="10800000">
            <a:off x="-1" y="0"/>
            <a:ext cx="5274645" cy="4655993"/>
          </a:xfrm>
          <a:prstGeom prst="rect">
            <a:avLst/>
          </a:pr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rgbClr val="FAFAFA"/>
              </a:gs>
              <a:gs pos="100000">
                <a:srgbClr val="FAFAFA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30D8390-77F3-2746-AFCC-76DB725478F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24312" y="5039068"/>
            <a:ext cx="662278" cy="364625"/>
          </a:xfrm>
          <a:prstGeom prst="rect">
            <a:avLst/>
          </a:prstGeom>
        </p:spPr>
      </p:pic>
      <p:sp>
        <p:nvSpPr>
          <p:cNvPr id="18" name="Content Placeholder 2"/>
          <p:cNvSpPr>
            <a:spLocks noGrp="1"/>
          </p:cNvSpPr>
          <p:nvPr>
            <p:ph idx="15"/>
          </p:nvPr>
        </p:nvSpPr>
        <p:spPr>
          <a:xfrm>
            <a:off x="797930" y="1499171"/>
            <a:ext cx="4476714" cy="3097765"/>
          </a:xfrm>
          <a:noFill/>
        </p:spPr>
        <p:txBody>
          <a:bodyPr>
            <a:normAutofit/>
          </a:bodyPr>
          <a:lstStyle>
            <a:lvl1pPr marL="285750" indent="-285750">
              <a:buFont typeface="Arial" charset="0"/>
              <a:buChar char="•"/>
              <a:defRPr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342900" indent="0">
              <a:buFont typeface="Arial" charset="0"/>
              <a:buNone/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marL="857250" indent="-171450">
              <a:lnSpc>
                <a:spcPct val="150000"/>
              </a:lnSpc>
              <a:buFont typeface="Arial" charset="0"/>
              <a:buChar char="•"/>
              <a:defRPr sz="1200">
                <a:solidFill>
                  <a:schemeClr val="bg1">
                    <a:lumMod val="65000"/>
                  </a:schemeClr>
                </a:solidFill>
              </a:defRPr>
            </a:lvl3pPr>
            <a:lvl4pPr marL="1200150" indent="-171450">
              <a:lnSpc>
                <a:spcPct val="150000"/>
              </a:lnSpc>
              <a:buFont typeface="Arial" charset="0"/>
              <a:buChar char="•"/>
              <a:defRPr sz="1000">
                <a:solidFill>
                  <a:schemeClr val="bg1">
                    <a:lumMod val="65000"/>
                  </a:schemeClr>
                </a:solidFill>
              </a:defRPr>
            </a:lvl4pPr>
            <a:lvl5pPr marL="1543050" indent="-171450">
              <a:lnSpc>
                <a:spcPct val="150000"/>
              </a:lnSpc>
              <a:buFont typeface="Arial" charset="0"/>
              <a:buChar char="•"/>
              <a:defRPr sz="1000">
                <a:solidFill>
                  <a:schemeClr val="bg1">
                    <a:lumMod val="6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25196" y="5039068"/>
            <a:ext cx="2057400" cy="3646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2DB035-901B-49B3-A7C1-D488F039F45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797930" y="440287"/>
            <a:ext cx="7540671" cy="592200"/>
          </a:xfrm>
        </p:spPr>
        <p:txBody>
          <a:bodyPr anchor="t">
            <a:noAutofit/>
          </a:bodyPr>
          <a:lstStyle>
            <a:lvl1pPr>
              <a:defRPr sz="2200" b="0" i="0" baseline="0">
                <a:latin typeface="Roboto" charset="0"/>
                <a:ea typeface="Roboto" charset="0"/>
                <a:cs typeface="Roboto" charset="0"/>
              </a:defRPr>
            </a:lvl1pPr>
          </a:lstStyle>
          <a:p>
            <a:r>
              <a:rPr lang="en-US" dirty="0"/>
              <a:t>Click to add text</a:t>
            </a:r>
            <a:br>
              <a:rPr lang="ru-RU" dirty="0"/>
            </a:br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9781CEF0-FC31-D34D-89CB-B3EA9EE95E99}"/>
              </a:ext>
            </a:extLst>
          </p:cNvPr>
          <p:cNvSpPr/>
          <p:nvPr userDrawn="1"/>
        </p:nvSpPr>
        <p:spPr>
          <a:xfrm rot="10800000">
            <a:off x="0" y="0"/>
            <a:ext cx="3981691" cy="5715000"/>
          </a:xfrm>
          <a:prstGeom prst="rect">
            <a:avLst/>
          </a:pr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rgbClr val="FAFAFA"/>
              </a:gs>
              <a:gs pos="100000">
                <a:srgbClr val="FAFAFA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Picture Placehold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3981691" y="0"/>
            <a:ext cx="5162309" cy="5715000"/>
          </a:xfrm>
        </p:spPr>
        <p:txBody>
          <a:bodyPr anchor="t">
            <a:normAutofit/>
          </a:bodyPr>
          <a:lstStyle>
            <a:lvl1pPr marL="0" indent="0"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dirty="0"/>
              <a:t>Drag video to placeholder or click icon to add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idx="14" hasCustomPrompt="1"/>
          </p:nvPr>
        </p:nvSpPr>
        <p:spPr>
          <a:xfrm>
            <a:off x="797930" y="1913939"/>
            <a:ext cx="2529816" cy="2682997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4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30D8390-77F3-2746-AFCC-76DB725478F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24312" y="5039068"/>
            <a:ext cx="662278" cy="364625"/>
          </a:xfrm>
          <a:prstGeom prst="rect">
            <a:avLst/>
          </a:prstGeom>
        </p:spPr>
      </p:pic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25196" y="5039068"/>
            <a:ext cx="2057400" cy="3646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2DB035-901B-49B3-A7C1-D488F039F45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797931" y="440287"/>
            <a:ext cx="2529816" cy="1162344"/>
          </a:xfrm>
        </p:spPr>
        <p:txBody>
          <a:bodyPr anchor="t">
            <a:normAutofit/>
          </a:bodyPr>
          <a:lstStyle>
            <a:lvl1pPr>
              <a:defRPr sz="2200" b="0" i="0" baseline="0">
                <a:latin typeface="Roboto" charset="0"/>
                <a:ea typeface="Roboto" charset="0"/>
                <a:cs typeface="Roboto" charset="0"/>
              </a:defRPr>
            </a:lvl1pPr>
          </a:lstStyle>
          <a:p>
            <a:r>
              <a:rPr lang="en-US" dirty="0"/>
              <a:t>Click to add text</a:t>
            </a:r>
            <a:br>
              <a:rPr lang="ru-RU" dirty="0"/>
            </a:br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ub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FF08A7E-6F10-4243-8EF1-D86557684CE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421583"/>
            <a:ext cx="9144000" cy="3293417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9781CEF0-FC31-D34D-89CB-B3EA9EE95E99}"/>
              </a:ext>
            </a:extLst>
          </p:cNvPr>
          <p:cNvSpPr/>
          <p:nvPr userDrawn="1"/>
        </p:nvSpPr>
        <p:spPr>
          <a:xfrm rot="10800000">
            <a:off x="-2" y="-1"/>
            <a:ext cx="6734756" cy="3833567"/>
          </a:xfrm>
          <a:prstGeom prst="rect">
            <a:avLst/>
          </a:pr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rgbClr val="FAFAFA"/>
              </a:gs>
              <a:gs pos="100000">
                <a:srgbClr val="FAFAFA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15900034-B24E-FE46-8BF2-538D6C53633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020594" y="5038975"/>
            <a:ext cx="658368" cy="362472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787922" y="2433391"/>
            <a:ext cx="5327127" cy="1005989"/>
          </a:xfrm>
        </p:spPr>
        <p:txBody>
          <a:bodyPr anchor="b">
            <a:normAutofit/>
          </a:bodyPr>
          <a:lstStyle>
            <a:lvl1pPr>
              <a:defRPr sz="2000">
                <a:solidFill>
                  <a:srgbClr val="041787"/>
                </a:solidFill>
              </a:defRPr>
            </a:lvl1pPr>
          </a:lstStyle>
          <a:p>
            <a:r>
              <a:rPr lang="en-US" dirty="0"/>
              <a:t>Click to edit subtitle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25196" y="5039068"/>
            <a:ext cx="2057400" cy="3646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2DB035-901B-49B3-A7C1-D488F039F45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31235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FF08A7E-6F10-4243-8EF1-D86557684CE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421583"/>
            <a:ext cx="9144000" cy="3293417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9781CEF0-FC31-D34D-89CB-B3EA9EE95E99}"/>
              </a:ext>
            </a:extLst>
          </p:cNvPr>
          <p:cNvSpPr/>
          <p:nvPr userDrawn="1"/>
        </p:nvSpPr>
        <p:spPr>
          <a:xfrm rot="10800000">
            <a:off x="0" y="0"/>
            <a:ext cx="6734756" cy="3833567"/>
          </a:xfrm>
          <a:prstGeom prst="rect">
            <a:avLst/>
          </a:pr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rgbClr val="FAFAFA"/>
              </a:gs>
              <a:gs pos="100000">
                <a:srgbClr val="FAFAFA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15900034-B24E-FE46-8BF2-538D6C53633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020594" y="5038975"/>
            <a:ext cx="658368" cy="362472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787922" y="2433391"/>
            <a:ext cx="5327127" cy="1005989"/>
          </a:xfrm>
        </p:spPr>
        <p:txBody>
          <a:bodyPr anchor="b">
            <a:normAutofit/>
          </a:bodyPr>
          <a:lstStyle>
            <a:lvl1pPr>
              <a:defRPr sz="2200" baseline="0">
                <a:solidFill>
                  <a:srgbClr val="041787"/>
                </a:solidFill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01052" y="4334032"/>
            <a:ext cx="2534816" cy="369604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author's name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3583198" y="4327486"/>
            <a:ext cx="2531851" cy="369604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</a:t>
            </a:r>
            <a:r>
              <a:rPr lang="en-US"/>
              <a:t>edit email</a:t>
            </a:r>
            <a:endParaRPr lang="en-US" dirty="0"/>
          </a:p>
        </p:txBody>
      </p:sp>
      <p:sp>
        <p:nvSpPr>
          <p:cNvPr id="15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805967" y="4863558"/>
            <a:ext cx="2534816" cy="369604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issoft.by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E385D2C3-4B6E-894A-8DB7-C93520DFB19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22" y="1495649"/>
            <a:ext cx="9139618" cy="421935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781CEF0-FC31-D34D-89CB-B3EA9EE95E99}"/>
              </a:ext>
            </a:extLst>
          </p:cNvPr>
          <p:cNvSpPr/>
          <p:nvPr userDrawn="1"/>
        </p:nvSpPr>
        <p:spPr>
          <a:xfrm rot="10800000">
            <a:off x="0" y="-1"/>
            <a:ext cx="7498080" cy="2424223"/>
          </a:xfrm>
          <a:prstGeom prst="rect">
            <a:avLst/>
          </a:pr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rgbClr val="FAFAFA"/>
              </a:gs>
              <a:gs pos="100000">
                <a:srgbClr val="FAFAFA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793865" y="744110"/>
            <a:ext cx="5945382" cy="1176130"/>
          </a:xfrm>
        </p:spPr>
        <p:txBody>
          <a:bodyPr anchor="t">
            <a:normAutofit/>
          </a:bodyPr>
          <a:lstStyle>
            <a:lvl1pPr algn="l">
              <a:defRPr sz="2400" b="0" i="0">
                <a:solidFill>
                  <a:srgbClr val="041787"/>
                </a:solidFill>
                <a:latin typeface="Roboto Light" charset="0"/>
                <a:ea typeface="Roboto Light" charset="0"/>
                <a:cs typeface="Roboto Light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01051" y="2987258"/>
            <a:ext cx="5938196" cy="1507623"/>
          </a:xfrm>
        </p:spPr>
        <p:txBody>
          <a:bodyPr>
            <a:norm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subtitle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15900034-B24E-FE46-8BF2-538D6C53633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8401" y="4674656"/>
            <a:ext cx="930818" cy="50771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E385D2C3-4B6E-894A-8DB7-C93520DFB19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5468" y="1495647"/>
            <a:ext cx="9149468" cy="421935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5900034-B24E-FE46-8BF2-538D6C53633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8401" y="4674656"/>
            <a:ext cx="930818" cy="50771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781CEF0-FC31-D34D-89CB-B3EA9EE95E99}"/>
              </a:ext>
            </a:extLst>
          </p:cNvPr>
          <p:cNvSpPr/>
          <p:nvPr userDrawn="1"/>
        </p:nvSpPr>
        <p:spPr>
          <a:xfrm rot="10800000">
            <a:off x="0" y="-1"/>
            <a:ext cx="7498080" cy="2424223"/>
          </a:xfrm>
          <a:prstGeom prst="rect">
            <a:avLst/>
          </a:pr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rgbClr val="FAFAFA"/>
              </a:gs>
              <a:gs pos="100000">
                <a:srgbClr val="FAFAFA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793865" y="744110"/>
            <a:ext cx="5945382" cy="1176130"/>
          </a:xfrm>
        </p:spPr>
        <p:txBody>
          <a:bodyPr anchor="t">
            <a:normAutofit/>
          </a:bodyPr>
          <a:lstStyle>
            <a:lvl1pPr algn="l">
              <a:defRPr sz="2400" b="0" i="0">
                <a:solidFill>
                  <a:srgbClr val="041787"/>
                </a:solidFill>
                <a:latin typeface="Roboto Light" charset="0"/>
                <a:ea typeface="Roboto Light" charset="0"/>
                <a:cs typeface="Roboto Light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01051" y="2987258"/>
            <a:ext cx="5938196" cy="1507623"/>
          </a:xfrm>
        </p:spPr>
        <p:txBody>
          <a:bodyPr>
            <a:normAutofit/>
          </a:bodyPr>
          <a:lstStyle>
            <a:lvl1pPr marL="0" indent="0" algn="l"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  <a:latin typeface="Roboto" charset="0"/>
                <a:ea typeface="Roboto" charset="0"/>
                <a:cs typeface="Roboto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subtitle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E385D2C3-4B6E-894A-8DB7-C93520DFB19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5468" y="1495647"/>
            <a:ext cx="9149468" cy="421935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5900034-B24E-FE46-8BF2-538D6C53633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8400" y="4674656"/>
            <a:ext cx="930820" cy="50771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781CEF0-FC31-D34D-89CB-B3EA9EE95E99}"/>
              </a:ext>
            </a:extLst>
          </p:cNvPr>
          <p:cNvSpPr/>
          <p:nvPr userDrawn="1"/>
        </p:nvSpPr>
        <p:spPr>
          <a:xfrm rot="10800000">
            <a:off x="0" y="-1"/>
            <a:ext cx="7498080" cy="2424223"/>
          </a:xfrm>
          <a:prstGeom prst="rect">
            <a:avLst/>
          </a:pr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rgbClr val="FAFAFA"/>
              </a:gs>
              <a:gs pos="100000">
                <a:srgbClr val="FAFAFA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793865" y="744110"/>
            <a:ext cx="5945382" cy="1176130"/>
          </a:xfrm>
        </p:spPr>
        <p:txBody>
          <a:bodyPr anchor="t">
            <a:normAutofit/>
          </a:bodyPr>
          <a:lstStyle>
            <a:lvl1pPr algn="l">
              <a:defRPr sz="2400" b="0" i="0">
                <a:solidFill>
                  <a:srgbClr val="041787"/>
                </a:solidFill>
                <a:latin typeface="Roboto Light" charset="0"/>
                <a:ea typeface="Roboto Light" charset="0"/>
                <a:cs typeface="Roboto Light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01051" y="2987258"/>
            <a:ext cx="5938196" cy="1507623"/>
          </a:xfrm>
        </p:spPr>
        <p:txBody>
          <a:bodyPr>
            <a:norm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subtitle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E385D2C3-4B6E-894A-8DB7-C93520DFB19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495648"/>
            <a:ext cx="9156223" cy="42193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5900034-B24E-FE46-8BF2-538D6C53633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8400" y="4674656"/>
            <a:ext cx="930820" cy="50771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781CEF0-FC31-D34D-89CB-B3EA9EE95E99}"/>
              </a:ext>
            </a:extLst>
          </p:cNvPr>
          <p:cNvSpPr/>
          <p:nvPr userDrawn="1"/>
        </p:nvSpPr>
        <p:spPr>
          <a:xfrm rot="10800000">
            <a:off x="0" y="-1"/>
            <a:ext cx="7498080" cy="2424223"/>
          </a:xfrm>
          <a:prstGeom prst="rect">
            <a:avLst/>
          </a:pr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rgbClr val="FAFAFA"/>
              </a:gs>
              <a:gs pos="100000">
                <a:srgbClr val="FAFAFA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793865" y="744110"/>
            <a:ext cx="5945382" cy="1176130"/>
          </a:xfrm>
        </p:spPr>
        <p:txBody>
          <a:bodyPr anchor="t">
            <a:normAutofit/>
          </a:bodyPr>
          <a:lstStyle>
            <a:lvl1pPr algn="l">
              <a:defRPr sz="2400" b="0" i="0">
                <a:solidFill>
                  <a:srgbClr val="041787"/>
                </a:solidFill>
                <a:latin typeface="Roboto Light" charset="0"/>
                <a:ea typeface="Roboto Light" charset="0"/>
                <a:cs typeface="Roboto Light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01051" y="2987258"/>
            <a:ext cx="5938196" cy="1507623"/>
          </a:xfrm>
        </p:spPr>
        <p:txBody>
          <a:bodyPr>
            <a:normAutofit/>
          </a:bodyPr>
          <a:lstStyle>
            <a:lvl1pPr marL="0" indent="0" algn="l"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  <a:latin typeface="Roboto" charset="0"/>
                <a:ea typeface="Roboto" charset="0"/>
                <a:cs typeface="Roboto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subtitle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E385D2C3-4B6E-894A-8DB7-C93520DFB19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495647"/>
            <a:ext cx="9137239" cy="421935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5900034-B24E-FE46-8BF2-538D6C53633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8400" y="4674656"/>
            <a:ext cx="930820" cy="50771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781CEF0-FC31-D34D-89CB-B3EA9EE95E99}"/>
              </a:ext>
            </a:extLst>
          </p:cNvPr>
          <p:cNvSpPr/>
          <p:nvPr userDrawn="1"/>
        </p:nvSpPr>
        <p:spPr>
          <a:xfrm rot="10800000">
            <a:off x="0" y="-1"/>
            <a:ext cx="7498080" cy="2424223"/>
          </a:xfrm>
          <a:prstGeom prst="rect">
            <a:avLst/>
          </a:pr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rgbClr val="FAFAFA"/>
              </a:gs>
              <a:gs pos="100000">
                <a:srgbClr val="FAFAFA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793865" y="744110"/>
            <a:ext cx="5945382" cy="1176130"/>
          </a:xfrm>
        </p:spPr>
        <p:txBody>
          <a:bodyPr anchor="t">
            <a:normAutofit/>
          </a:bodyPr>
          <a:lstStyle>
            <a:lvl1pPr algn="l">
              <a:defRPr sz="2400" b="0" i="0">
                <a:solidFill>
                  <a:srgbClr val="041787"/>
                </a:solidFill>
                <a:latin typeface="Roboto Light" charset="0"/>
                <a:ea typeface="Roboto Light" charset="0"/>
                <a:cs typeface="Roboto Light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01051" y="2987258"/>
            <a:ext cx="5938196" cy="1507623"/>
          </a:xfrm>
        </p:spPr>
        <p:txBody>
          <a:bodyPr>
            <a:normAutofit/>
          </a:bodyPr>
          <a:lstStyle>
            <a:lvl1pPr marL="0" indent="0" algn="l"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  <a:latin typeface="Roboto" charset="0"/>
                <a:ea typeface="Roboto" charset="0"/>
                <a:cs typeface="Roboto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subtitle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E385D2C3-4B6E-894A-8DB7-C93520DFB19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186" y="1495641"/>
            <a:ext cx="9149206" cy="421935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781CEF0-FC31-D34D-89CB-B3EA9EE95E99}"/>
              </a:ext>
            </a:extLst>
          </p:cNvPr>
          <p:cNvSpPr/>
          <p:nvPr userDrawn="1"/>
        </p:nvSpPr>
        <p:spPr>
          <a:xfrm rot="10800000">
            <a:off x="0" y="-1"/>
            <a:ext cx="7498080" cy="2424223"/>
          </a:xfrm>
          <a:prstGeom prst="rect">
            <a:avLst/>
          </a:pr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rgbClr val="FAFAFA"/>
              </a:gs>
              <a:gs pos="100000">
                <a:srgbClr val="FAFAFA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793865" y="744110"/>
            <a:ext cx="5945382" cy="1176130"/>
          </a:xfrm>
        </p:spPr>
        <p:txBody>
          <a:bodyPr anchor="t">
            <a:normAutofit/>
          </a:bodyPr>
          <a:lstStyle>
            <a:lvl1pPr algn="l">
              <a:defRPr sz="2400" b="0" i="0">
                <a:solidFill>
                  <a:srgbClr val="041787"/>
                </a:solidFill>
                <a:latin typeface="Roboto Light" charset="0"/>
                <a:ea typeface="Roboto Light" charset="0"/>
                <a:cs typeface="Roboto Light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01051" y="2987258"/>
            <a:ext cx="5938196" cy="1507623"/>
          </a:xfrm>
        </p:spPr>
        <p:txBody>
          <a:bodyPr>
            <a:norm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subtitle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5900034-B24E-FE46-8BF2-538D6C53633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8401" y="4674656"/>
            <a:ext cx="930818" cy="50771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FF08A7E-6F10-4243-8EF1-D86557684CE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421583"/>
            <a:ext cx="9144000" cy="3293417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9781CEF0-FC31-D34D-89CB-B3EA9EE95E99}"/>
              </a:ext>
            </a:extLst>
          </p:cNvPr>
          <p:cNvSpPr/>
          <p:nvPr userDrawn="1"/>
        </p:nvSpPr>
        <p:spPr>
          <a:xfrm rot="10800000">
            <a:off x="-2" y="-1"/>
            <a:ext cx="6734756" cy="3833567"/>
          </a:xfrm>
          <a:prstGeom prst="rect">
            <a:avLst/>
          </a:pr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rgbClr val="FAFAFA"/>
              </a:gs>
              <a:gs pos="100000">
                <a:srgbClr val="FAFAFA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15900034-B24E-FE46-8BF2-538D6C53633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020594" y="5038975"/>
            <a:ext cx="658368" cy="362472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787922" y="2433391"/>
            <a:ext cx="5327127" cy="1005989"/>
          </a:xfrm>
        </p:spPr>
        <p:txBody>
          <a:bodyPr anchor="b">
            <a:normAutofit/>
          </a:bodyPr>
          <a:lstStyle>
            <a:lvl1pPr>
              <a:defRPr sz="2000">
                <a:solidFill>
                  <a:srgbClr val="041787"/>
                </a:solidFill>
              </a:defRPr>
            </a:lvl1pPr>
          </a:lstStyle>
          <a:p>
            <a:r>
              <a:rPr lang="en-US" dirty="0"/>
              <a:t>Click to edit subtitle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25196" y="5039068"/>
            <a:ext cx="2057400" cy="3646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2DB035-901B-49B3-A7C1-D488F039F45A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9781CEF0-FC31-D34D-89CB-B3EA9EE95E99}"/>
              </a:ext>
            </a:extLst>
          </p:cNvPr>
          <p:cNvSpPr/>
          <p:nvPr userDrawn="1"/>
        </p:nvSpPr>
        <p:spPr>
          <a:xfrm rot="10800000">
            <a:off x="0" y="0"/>
            <a:ext cx="4570667" cy="5715000"/>
          </a:xfrm>
          <a:prstGeom prst="rect">
            <a:avLst/>
          </a:pr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rgbClr val="FAFAFA"/>
              </a:gs>
              <a:gs pos="100000">
                <a:srgbClr val="FAFAFA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797930" y="440287"/>
            <a:ext cx="7540671" cy="592200"/>
          </a:xfrm>
        </p:spPr>
        <p:txBody>
          <a:bodyPr anchor="t">
            <a:noAutofit/>
          </a:bodyPr>
          <a:lstStyle>
            <a:lvl1pPr>
              <a:defRPr sz="2200" b="0" i="0" baseline="0">
                <a:latin typeface="Roboto" charset="0"/>
                <a:ea typeface="Roboto" charset="0"/>
                <a:cs typeface="Roboto" charset="0"/>
              </a:defRPr>
            </a:lvl1pPr>
          </a:lstStyle>
          <a:p>
            <a:r>
              <a:rPr lang="en-US" dirty="0"/>
              <a:t>Click to add text</a:t>
            </a:r>
            <a:br>
              <a:rPr lang="ru-RU" dirty="0"/>
            </a:b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30D8390-77F3-2746-AFCC-76DB725478F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24312" y="5039068"/>
            <a:ext cx="662278" cy="364625"/>
          </a:xfrm>
          <a:prstGeom prst="rect">
            <a:avLst/>
          </a:prstGeom>
        </p:spPr>
      </p:pic>
      <p:sp>
        <p:nvSpPr>
          <p:cNvPr id="13" name="Content Placeholder 2"/>
          <p:cNvSpPr>
            <a:spLocks noGrp="1"/>
          </p:cNvSpPr>
          <p:nvPr>
            <p:ph idx="14" hasCustomPrompt="1"/>
          </p:nvPr>
        </p:nvSpPr>
        <p:spPr>
          <a:xfrm>
            <a:off x="797930" y="1563386"/>
            <a:ext cx="7540671" cy="3033551"/>
          </a:xfrm>
          <a:noFill/>
        </p:spPr>
        <p:txBody>
          <a:bodyPr/>
          <a:lstStyle>
            <a:lvl1pPr marL="285750" indent="-285750">
              <a:buFont typeface="Arial" charset="0"/>
              <a:buChar char="•"/>
              <a:defRPr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628650" indent="-285750">
              <a:buFont typeface="Arial" charset="0"/>
              <a:buChar char="•"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marL="857250" indent="-171450">
              <a:lnSpc>
                <a:spcPct val="150000"/>
              </a:lnSpc>
              <a:buFont typeface="Arial" charset="0"/>
              <a:buChar char="•"/>
              <a:defRPr sz="1400">
                <a:solidFill>
                  <a:schemeClr val="tx1"/>
                </a:solidFill>
              </a:defRPr>
            </a:lvl3pPr>
            <a:lvl4pPr marL="1200150" indent="-171450">
              <a:lnSpc>
                <a:spcPct val="150000"/>
              </a:lnSpc>
              <a:buFont typeface="Arial" charset="0"/>
              <a:buChar char="•"/>
              <a:defRPr sz="1200">
                <a:solidFill>
                  <a:schemeClr val="tx1"/>
                </a:solidFill>
              </a:defRPr>
            </a:lvl4pPr>
            <a:lvl5pPr marL="1543050" indent="-171450">
              <a:lnSpc>
                <a:spcPct val="150000"/>
              </a:lnSpc>
              <a:buFont typeface="Arial" charset="0"/>
              <a:buChar char="•"/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25196" y="5039068"/>
            <a:ext cx="2057400" cy="3646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2DB035-901B-49B3-A7C1-D488F039F45A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3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521354"/>
            <a:ext cx="7886700" cy="34080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25196" y="5069244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2DB035-901B-49B3-A7C1-D488F039F45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07970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4" r:id="rId2"/>
    <p:sldLayoutId id="2147483688" r:id="rId3"/>
    <p:sldLayoutId id="2147483687" r:id="rId4"/>
    <p:sldLayoutId id="2147483686" r:id="rId5"/>
    <p:sldLayoutId id="2147483689" r:id="rId6"/>
    <p:sldLayoutId id="2147483690" r:id="rId7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400" b="0" i="0" kern="1200">
          <a:solidFill>
            <a:schemeClr val="tx1">
              <a:lumMod val="85000"/>
              <a:lumOff val="15000"/>
            </a:schemeClr>
          </a:solidFill>
          <a:latin typeface="Roboto Light" charset="0"/>
          <a:ea typeface="Roboto Light" charset="0"/>
          <a:cs typeface="Roboto Light" charset="0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Roboto" charset="0"/>
          <a:ea typeface="Roboto" charset="0"/>
          <a:cs typeface="Roboto" charset="0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Roboto" charset="0"/>
          <a:ea typeface="Roboto" charset="0"/>
          <a:cs typeface="Roboto" charset="0"/>
        </a:defRPr>
      </a:lvl2pPr>
      <a:lvl3pPr marL="857250" indent="-171450" algn="l" defTabSz="685800" rtl="0" eaLnBrk="1" latinLnBrk="0" hangingPunct="1">
        <a:lnSpc>
          <a:spcPct val="15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Roboto" charset="0"/>
          <a:ea typeface="Roboto" charset="0"/>
          <a:cs typeface="Roboto" charset="0"/>
        </a:defRPr>
      </a:lvl3pPr>
      <a:lvl4pPr marL="1200150" indent="-171450" algn="l" defTabSz="685800" rtl="0" eaLnBrk="1" latinLnBrk="0" hangingPunct="1">
        <a:lnSpc>
          <a:spcPct val="150000"/>
        </a:lnSpc>
        <a:spcBef>
          <a:spcPts val="375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Roboto" charset="0"/>
          <a:ea typeface="Roboto" charset="0"/>
          <a:cs typeface="Roboto" charset="0"/>
        </a:defRPr>
      </a:lvl4pPr>
      <a:lvl5pPr marL="1543050" indent="-171450" algn="l" defTabSz="685800" rtl="0" eaLnBrk="1" latinLnBrk="0" hangingPunct="1">
        <a:lnSpc>
          <a:spcPct val="150000"/>
        </a:lnSpc>
        <a:spcBef>
          <a:spcPts val="375"/>
        </a:spcBef>
        <a:buFont typeface="Arial" panose="020B0604020202020204" pitchFamily="34" charset="0"/>
        <a:buChar char="•"/>
        <a:defRPr sz="1000" kern="1200">
          <a:solidFill>
            <a:schemeClr val="tx1"/>
          </a:solidFill>
          <a:latin typeface="Roboto" charset="0"/>
          <a:ea typeface="Roboto" charset="0"/>
          <a:cs typeface="Roboto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521354"/>
            <a:ext cx="7886700" cy="34080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25196" y="5069244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2DB035-901B-49B3-A7C1-D488F039F45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54584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400" b="0" i="0" kern="1200">
          <a:solidFill>
            <a:schemeClr val="tx1">
              <a:lumMod val="85000"/>
              <a:lumOff val="15000"/>
            </a:schemeClr>
          </a:solidFill>
          <a:latin typeface="Roboto Light" charset="0"/>
          <a:ea typeface="Roboto Light" charset="0"/>
          <a:cs typeface="Roboto Light" charset="0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Roboto" charset="0"/>
          <a:ea typeface="Roboto" charset="0"/>
          <a:cs typeface="Roboto" charset="0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Roboto" charset="0"/>
          <a:ea typeface="Roboto" charset="0"/>
          <a:cs typeface="Roboto" charset="0"/>
        </a:defRPr>
      </a:lvl2pPr>
      <a:lvl3pPr marL="857250" indent="-171450" algn="l" defTabSz="685800" rtl="0" eaLnBrk="1" latinLnBrk="0" hangingPunct="1">
        <a:lnSpc>
          <a:spcPct val="15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Roboto" charset="0"/>
          <a:ea typeface="Roboto" charset="0"/>
          <a:cs typeface="Roboto" charset="0"/>
        </a:defRPr>
      </a:lvl3pPr>
      <a:lvl4pPr marL="1200150" indent="-171450" algn="l" defTabSz="685800" rtl="0" eaLnBrk="1" latinLnBrk="0" hangingPunct="1">
        <a:lnSpc>
          <a:spcPct val="150000"/>
        </a:lnSpc>
        <a:spcBef>
          <a:spcPts val="375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Roboto" charset="0"/>
          <a:ea typeface="Roboto" charset="0"/>
          <a:cs typeface="Roboto" charset="0"/>
        </a:defRPr>
      </a:lvl4pPr>
      <a:lvl5pPr marL="1543050" indent="-171450" algn="l" defTabSz="685800" rtl="0" eaLnBrk="1" latinLnBrk="0" hangingPunct="1">
        <a:lnSpc>
          <a:spcPct val="150000"/>
        </a:lnSpc>
        <a:spcBef>
          <a:spcPts val="375"/>
        </a:spcBef>
        <a:buFont typeface="Arial" panose="020B0604020202020204" pitchFamily="34" charset="0"/>
        <a:buChar char="•"/>
        <a:defRPr sz="1000" kern="1200">
          <a:solidFill>
            <a:schemeClr val="tx1"/>
          </a:solidFill>
          <a:latin typeface="Roboto" charset="0"/>
          <a:ea typeface="Roboto" charset="0"/>
          <a:cs typeface="Roboto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521354"/>
            <a:ext cx="7886700" cy="34080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25196" y="5069244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2DB035-901B-49B3-A7C1-D488F039F45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1103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719" r:id="rId2"/>
    <p:sldLayoutId id="2147483720" r:id="rId3"/>
    <p:sldLayoutId id="2147483721" r:id="rId4"/>
    <p:sldLayoutId id="2147483722" r:id="rId5"/>
    <p:sldLayoutId id="2147483723" r:id="rId6"/>
    <p:sldLayoutId id="2147483724" r:id="rId7"/>
    <p:sldLayoutId id="2147483725" r:id="rId8"/>
    <p:sldLayoutId id="2147483745" r:id="rId9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400" b="0" i="0" kern="1200">
          <a:solidFill>
            <a:schemeClr val="tx1">
              <a:lumMod val="85000"/>
              <a:lumOff val="15000"/>
            </a:schemeClr>
          </a:solidFill>
          <a:latin typeface="Roboto Light" charset="0"/>
          <a:ea typeface="Roboto Light" charset="0"/>
          <a:cs typeface="Roboto Light" charset="0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Roboto" charset="0"/>
          <a:ea typeface="Roboto" charset="0"/>
          <a:cs typeface="Roboto" charset="0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Roboto" charset="0"/>
          <a:ea typeface="Roboto" charset="0"/>
          <a:cs typeface="Roboto" charset="0"/>
        </a:defRPr>
      </a:lvl2pPr>
      <a:lvl3pPr marL="857250" indent="-171450" algn="l" defTabSz="685800" rtl="0" eaLnBrk="1" latinLnBrk="0" hangingPunct="1">
        <a:lnSpc>
          <a:spcPct val="15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Roboto" charset="0"/>
          <a:ea typeface="Roboto" charset="0"/>
          <a:cs typeface="Roboto" charset="0"/>
        </a:defRPr>
      </a:lvl3pPr>
      <a:lvl4pPr marL="1200150" indent="-171450" algn="l" defTabSz="685800" rtl="0" eaLnBrk="1" latinLnBrk="0" hangingPunct="1">
        <a:lnSpc>
          <a:spcPct val="150000"/>
        </a:lnSpc>
        <a:spcBef>
          <a:spcPts val="375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Roboto" charset="0"/>
          <a:ea typeface="Roboto" charset="0"/>
          <a:cs typeface="Roboto" charset="0"/>
        </a:defRPr>
      </a:lvl4pPr>
      <a:lvl5pPr marL="1543050" indent="-171450" algn="l" defTabSz="685800" rtl="0" eaLnBrk="1" latinLnBrk="0" hangingPunct="1">
        <a:lnSpc>
          <a:spcPct val="150000"/>
        </a:lnSpc>
        <a:spcBef>
          <a:spcPts val="375"/>
        </a:spcBef>
        <a:buFont typeface="Arial" panose="020B0604020202020204" pitchFamily="34" charset="0"/>
        <a:buChar char="•"/>
        <a:defRPr sz="1000" kern="1200">
          <a:solidFill>
            <a:schemeClr val="tx1"/>
          </a:solidFill>
          <a:latin typeface="Roboto" charset="0"/>
          <a:ea typeface="Roboto" charset="0"/>
          <a:cs typeface="Roboto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521354"/>
            <a:ext cx="7886700" cy="34080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25196" y="5069244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2DB035-901B-49B3-A7C1-D488F039F45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28280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400" b="0" i="0" kern="1200">
          <a:solidFill>
            <a:schemeClr val="tx1">
              <a:lumMod val="85000"/>
              <a:lumOff val="15000"/>
            </a:schemeClr>
          </a:solidFill>
          <a:latin typeface="Roboto Light" charset="0"/>
          <a:ea typeface="Roboto Light" charset="0"/>
          <a:cs typeface="Roboto Light" charset="0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Roboto" charset="0"/>
          <a:ea typeface="Roboto" charset="0"/>
          <a:cs typeface="Roboto" charset="0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Roboto" charset="0"/>
          <a:ea typeface="Roboto" charset="0"/>
          <a:cs typeface="Roboto" charset="0"/>
        </a:defRPr>
      </a:lvl2pPr>
      <a:lvl3pPr marL="857250" indent="-171450" algn="l" defTabSz="685800" rtl="0" eaLnBrk="1" latinLnBrk="0" hangingPunct="1">
        <a:lnSpc>
          <a:spcPct val="15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Roboto" charset="0"/>
          <a:ea typeface="Roboto" charset="0"/>
          <a:cs typeface="Roboto" charset="0"/>
        </a:defRPr>
      </a:lvl3pPr>
      <a:lvl4pPr marL="1200150" indent="-171450" algn="l" defTabSz="685800" rtl="0" eaLnBrk="1" latinLnBrk="0" hangingPunct="1">
        <a:lnSpc>
          <a:spcPct val="150000"/>
        </a:lnSpc>
        <a:spcBef>
          <a:spcPts val="375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Roboto" charset="0"/>
          <a:ea typeface="Roboto" charset="0"/>
          <a:cs typeface="Roboto" charset="0"/>
        </a:defRPr>
      </a:lvl4pPr>
      <a:lvl5pPr marL="1543050" indent="-171450" algn="l" defTabSz="685800" rtl="0" eaLnBrk="1" latinLnBrk="0" hangingPunct="1">
        <a:lnSpc>
          <a:spcPct val="150000"/>
        </a:lnSpc>
        <a:spcBef>
          <a:spcPts val="375"/>
        </a:spcBef>
        <a:buFont typeface="Arial" panose="020B0604020202020204" pitchFamily="34" charset="0"/>
        <a:buChar char="•"/>
        <a:defRPr sz="1000" kern="1200">
          <a:solidFill>
            <a:schemeClr val="tx1"/>
          </a:solidFill>
          <a:latin typeface="Roboto" charset="0"/>
          <a:ea typeface="Roboto" charset="0"/>
          <a:cs typeface="Roboto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answers.ros.org/question/12230/what-is-ros-exactly-middleware-framework-operating-system/#18055" TargetMode="Externa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E099D-B688-4CBF-9450-2742F37DB2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3865" y="744110"/>
            <a:ext cx="4811198" cy="1176130"/>
          </a:xfrm>
        </p:spPr>
        <p:txBody>
          <a:bodyPr/>
          <a:lstStyle/>
          <a:p>
            <a:pPr algn="r"/>
            <a:r>
              <a:rPr lang="en-US" dirty="0"/>
              <a:t>Build </a:t>
            </a:r>
            <a:r>
              <a:rPr lang="en-US" b="1" dirty="0"/>
              <a:t>S</a:t>
            </a:r>
            <a:r>
              <a:rPr lang="en-US" dirty="0"/>
              <a:t>elf-</a:t>
            </a:r>
            <a:r>
              <a:rPr lang="en-US" b="1" dirty="0"/>
              <a:t>D</a:t>
            </a:r>
            <a:r>
              <a:rPr lang="en-US" dirty="0"/>
              <a:t>riving </a:t>
            </a:r>
            <a:r>
              <a:rPr lang="en-US" b="1" dirty="0"/>
              <a:t>C</a:t>
            </a:r>
            <a:r>
              <a:rPr lang="en-US" dirty="0"/>
              <a:t>ar architecture with </a:t>
            </a:r>
            <a:br>
              <a:rPr lang="en-US" dirty="0"/>
            </a:br>
            <a:r>
              <a:rPr lang="en-US" b="1" dirty="0"/>
              <a:t>R</a:t>
            </a:r>
            <a:r>
              <a:rPr lang="en-US" dirty="0"/>
              <a:t>obot </a:t>
            </a:r>
            <a:r>
              <a:rPr lang="en-US" b="1" dirty="0"/>
              <a:t>O</a:t>
            </a:r>
            <a:r>
              <a:rPr lang="en-US" dirty="0"/>
              <a:t>perating </a:t>
            </a:r>
            <a:r>
              <a:rPr lang="en-US" b="1" dirty="0"/>
              <a:t>S</a:t>
            </a:r>
            <a:r>
              <a:rPr lang="en-US" dirty="0"/>
              <a:t>ystem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4A0AF2-19C9-4805-AC82-8B15CEB04C1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/>
              <a:t>Alexey Sas </a:t>
            </a:r>
            <a:r>
              <a:rPr lang="en-US" dirty="0"/>
              <a:t>– .NET Architect</a:t>
            </a:r>
          </a:p>
          <a:p>
            <a:r>
              <a:rPr lang="en-US" b="1" dirty="0"/>
              <a:t>Oleg Karasik </a:t>
            </a:r>
            <a:r>
              <a:rPr lang="en-US" dirty="0"/>
              <a:t>– R&amp;D Engineer</a:t>
            </a:r>
          </a:p>
        </p:txBody>
      </p:sp>
    </p:spTree>
    <p:extLst>
      <p:ext uri="{BB962C8B-B14F-4D97-AF65-F5344CB8AC3E}">
        <p14:creationId xmlns:p14="http://schemas.microsoft.com/office/powerpoint/2010/main" val="8934252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174C0C-AAD5-423C-A6FD-7C9076CD0B5A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2322" y="642683"/>
            <a:ext cx="5431886" cy="4984299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192338" y="178140"/>
            <a:ext cx="7446338" cy="40898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0" i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Roboto" charset="0"/>
                <a:ea typeface="Roboto" charset="0"/>
                <a:cs typeface="Roboto" charset="0"/>
              </a:defRPr>
            </a:lvl1pPr>
          </a:lstStyle>
          <a:p>
            <a:pPr fontAlgn="base"/>
            <a:r>
              <a:rPr lang="en-US" b="1" dirty="0"/>
              <a:t>Self-driving car architecture: planning</a:t>
            </a:r>
          </a:p>
        </p:txBody>
      </p:sp>
    </p:spTree>
    <p:extLst>
      <p:ext uri="{BB962C8B-B14F-4D97-AF65-F5344CB8AC3E}">
        <p14:creationId xmlns:p14="http://schemas.microsoft.com/office/powerpoint/2010/main" val="12570609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174C0C-AAD5-423C-A6FD-7C9076CD0B5A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97" y="1661183"/>
            <a:ext cx="8730314" cy="2386256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195175" y="184834"/>
            <a:ext cx="7446338" cy="41176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0" i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Roboto" charset="0"/>
                <a:ea typeface="Roboto" charset="0"/>
                <a:cs typeface="Roboto" charset="0"/>
              </a:defRPr>
            </a:lvl1pPr>
          </a:lstStyle>
          <a:p>
            <a:pPr fontAlgn="base"/>
            <a:r>
              <a:rPr lang="en-US" b="1" dirty="0"/>
              <a:t>Self-driving car architecture:  control</a:t>
            </a:r>
          </a:p>
        </p:txBody>
      </p:sp>
    </p:spTree>
    <p:extLst>
      <p:ext uri="{BB962C8B-B14F-4D97-AF65-F5344CB8AC3E}">
        <p14:creationId xmlns:p14="http://schemas.microsoft.com/office/powerpoint/2010/main" val="32951903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4012" y="1561687"/>
            <a:ext cx="5327127" cy="1005989"/>
          </a:xfrm>
        </p:spPr>
        <p:txBody>
          <a:bodyPr/>
          <a:lstStyle/>
          <a:p>
            <a:r>
              <a:rPr lang="en-US" dirty="0"/>
              <a:t>Building simple self-driving car architecture with CARLA simulator and ROS</a:t>
            </a:r>
          </a:p>
        </p:txBody>
      </p:sp>
    </p:spTree>
    <p:extLst>
      <p:ext uri="{BB962C8B-B14F-4D97-AF65-F5344CB8AC3E}">
        <p14:creationId xmlns:p14="http://schemas.microsoft.com/office/powerpoint/2010/main" val="11001968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2912" y="107777"/>
            <a:ext cx="7540671" cy="381206"/>
          </a:xfrm>
        </p:spPr>
        <p:txBody>
          <a:bodyPr/>
          <a:lstStyle/>
          <a:p>
            <a:pPr fontAlgn="base"/>
            <a:r>
              <a:rPr lang="en-US" b="1" dirty="0"/>
              <a:t>Simplified architecture with ROS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4111" y="674167"/>
            <a:ext cx="6841217" cy="4260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2988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9F9BA5-3A75-46FF-BB00-696C590364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Setup ROS environment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79E143-3D05-4375-91F3-779E15654998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797930" y="1186627"/>
            <a:ext cx="7836519" cy="3410310"/>
          </a:xfrm>
        </p:spPr>
        <p:txBody>
          <a:bodyPr>
            <a:normAutofit/>
          </a:bodyPr>
          <a:lstStyle/>
          <a:p>
            <a:pPr fontAlgn="base">
              <a:buClr>
                <a:srgbClr val="041787"/>
              </a:buClr>
            </a:pPr>
            <a:r>
              <a:rPr lang="en-US" dirty="0"/>
              <a:t>Run CARLA Server</a:t>
            </a:r>
          </a:p>
          <a:p>
            <a:pPr fontAlgn="base">
              <a:buClr>
                <a:srgbClr val="041787"/>
              </a:buClr>
            </a:pPr>
            <a:r>
              <a:rPr lang="en-US" dirty="0"/>
              <a:t>Run ROS bridge</a:t>
            </a:r>
          </a:p>
          <a:p>
            <a:pPr fontAlgn="base">
              <a:buClr>
                <a:srgbClr val="041787"/>
              </a:buClr>
            </a:pPr>
            <a:r>
              <a:rPr lang="en-US" dirty="0"/>
              <a:t>Run CARLA Client to place car</a:t>
            </a:r>
          </a:p>
          <a:p>
            <a:pPr fontAlgn="base">
              <a:buClr>
                <a:srgbClr val="041787"/>
              </a:buClr>
            </a:pPr>
            <a:r>
              <a:rPr lang="en-US" dirty="0"/>
              <a:t>Create new empty ROS package </a:t>
            </a:r>
          </a:p>
          <a:p>
            <a:pPr fontAlgn="base">
              <a:buClr>
                <a:srgbClr val="041787"/>
              </a:buClr>
            </a:pPr>
            <a:r>
              <a:rPr lang="en-US" dirty="0"/>
              <a:t>Create test node to see camera images</a:t>
            </a:r>
          </a:p>
        </p:txBody>
      </p:sp>
    </p:spTree>
    <p:extLst>
      <p:ext uri="{BB962C8B-B14F-4D97-AF65-F5344CB8AC3E}">
        <p14:creationId xmlns:p14="http://schemas.microsoft.com/office/powerpoint/2010/main" val="4446235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0489" y="267439"/>
            <a:ext cx="7540671" cy="381206"/>
          </a:xfrm>
        </p:spPr>
        <p:txBody>
          <a:bodyPr/>
          <a:lstStyle/>
          <a:p>
            <a:pPr fontAlgn="base"/>
            <a:r>
              <a:rPr lang="en-US" b="1" dirty="0"/>
              <a:t>Mission planner node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919985-38FB-4896-9454-7146FD0A2640}"/>
              </a:ext>
            </a:extLst>
          </p:cNvPr>
          <p:cNvSpPr txBox="1"/>
          <p:nvPr/>
        </p:nvSpPr>
        <p:spPr>
          <a:xfrm>
            <a:off x="490664" y="3142637"/>
            <a:ext cx="7724267" cy="17491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685800" fontAlgn="base">
              <a:lnSpc>
                <a:spcPct val="90000"/>
              </a:lnSpc>
              <a:spcBef>
                <a:spcPts val="750"/>
              </a:spcBef>
              <a:buClr>
                <a:srgbClr val="041787"/>
              </a:buClr>
              <a:buFont typeface="Arial" charset="0"/>
              <a:buChar char="•"/>
            </a:pPr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" charset="0"/>
                <a:ea typeface="Roboto" charset="0"/>
                <a:cs typeface="Roboto" charset="0"/>
              </a:rPr>
              <a:t>Create new Python based ROS node</a:t>
            </a:r>
          </a:p>
          <a:p>
            <a:pPr marL="285750" indent="-285750" defTabSz="685800" fontAlgn="base">
              <a:lnSpc>
                <a:spcPct val="90000"/>
              </a:lnSpc>
              <a:spcBef>
                <a:spcPts val="750"/>
              </a:spcBef>
              <a:buClr>
                <a:srgbClr val="041787"/>
              </a:buClr>
              <a:buFont typeface="Arial" charset="0"/>
              <a:buChar char="•"/>
            </a:pPr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" charset="0"/>
                <a:ea typeface="Roboto" charset="0"/>
                <a:cs typeface="Roboto" charset="0"/>
              </a:rPr>
              <a:t>Define custom message types to support waypoints list</a:t>
            </a:r>
          </a:p>
          <a:p>
            <a:pPr marL="285750" indent="-285750" defTabSz="685800" fontAlgn="base">
              <a:lnSpc>
                <a:spcPct val="90000"/>
              </a:lnSpc>
              <a:spcBef>
                <a:spcPts val="750"/>
              </a:spcBef>
              <a:buClr>
                <a:srgbClr val="041787"/>
              </a:buClr>
              <a:buFont typeface="Arial" charset="0"/>
              <a:buChar char="•"/>
            </a:pPr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" charset="0"/>
                <a:ea typeface="Roboto" charset="0"/>
                <a:cs typeface="Roboto" charset="0"/>
              </a:rPr>
              <a:t>Load planned path from disk </a:t>
            </a:r>
          </a:p>
          <a:p>
            <a:pPr marL="285750" indent="-285750" defTabSz="685800" fontAlgn="base">
              <a:lnSpc>
                <a:spcPct val="90000"/>
              </a:lnSpc>
              <a:spcBef>
                <a:spcPts val="750"/>
              </a:spcBef>
              <a:buClr>
                <a:srgbClr val="041787"/>
              </a:buClr>
              <a:buFont typeface="Arial" charset="0"/>
              <a:buChar char="•"/>
            </a:pPr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" charset="0"/>
                <a:ea typeface="Roboto" charset="0"/>
                <a:cs typeface="Roboto" charset="0"/>
              </a:rPr>
              <a:t>Publish loaded waypoints to the /planner/</a:t>
            </a:r>
            <a:r>
              <a:rPr lang="en-US" sz="1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Roboto" charset="0"/>
                <a:ea typeface="Roboto" charset="0"/>
                <a:cs typeface="Roboto" charset="0"/>
              </a:rPr>
              <a:t>mission_waypoints</a:t>
            </a:r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" charset="0"/>
                <a:ea typeface="Roboto" charset="0"/>
                <a:cs typeface="Roboto" charset="0"/>
              </a:rPr>
              <a:t>  topic</a:t>
            </a:r>
          </a:p>
          <a:p>
            <a:pPr marL="285750" indent="-285750" defTabSz="685800" fontAlgn="base">
              <a:lnSpc>
                <a:spcPct val="90000"/>
              </a:lnSpc>
              <a:spcBef>
                <a:spcPts val="750"/>
              </a:spcBef>
              <a:buClr>
                <a:srgbClr val="041787"/>
              </a:buClr>
              <a:buFont typeface="Arial" charset="0"/>
              <a:buChar char="•"/>
            </a:pPr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" charset="0"/>
                <a:ea typeface="Roboto" charset="0"/>
                <a:cs typeface="Roboto" charset="0"/>
              </a:rPr>
              <a:t>Test and run node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489" y="1488480"/>
            <a:ext cx="8598401" cy="1037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8500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72" y="191776"/>
            <a:ext cx="7540671" cy="381206"/>
          </a:xfrm>
        </p:spPr>
        <p:txBody>
          <a:bodyPr/>
          <a:lstStyle/>
          <a:p>
            <a:pPr fontAlgn="base"/>
            <a:r>
              <a:rPr lang="en-US" b="1" dirty="0"/>
              <a:t>Local planner node 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919985-38FB-4896-9454-7146FD0A2640}"/>
              </a:ext>
            </a:extLst>
          </p:cNvPr>
          <p:cNvSpPr txBox="1"/>
          <p:nvPr/>
        </p:nvSpPr>
        <p:spPr>
          <a:xfrm>
            <a:off x="583571" y="2954576"/>
            <a:ext cx="7419902" cy="22344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685800" fontAlgn="base">
              <a:lnSpc>
                <a:spcPct val="90000"/>
              </a:lnSpc>
              <a:spcBef>
                <a:spcPts val="750"/>
              </a:spcBef>
              <a:buClr>
                <a:srgbClr val="041787"/>
              </a:buClr>
              <a:buFont typeface="Arial" charset="0"/>
              <a:buChar char="•"/>
            </a:pP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" charset="0"/>
                <a:ea typeface="Roboto" charset="0"/>
                <a:cs typeface="Roboto" charset="0"/>
              </a:rPr>
              <a:t>Create new python based ROS node</a:t>
            </a:r>
          </a:p>
          <a:p>
            <a:pPr marL="285750" indent="-285750" defTabSz="685800" fontAlgn="base">
              <a:lnSpc>
                <a:spcPct val="90000"/>
              </a:lnSpc>
              <a:spcBef>
                <a:spcPts val="750"/>
              </a:spcBef>
              <a:buClr>
                <a:srgbClr val="041787"/>
              </a:buClr>
              <a:buFont typeface="Arial" charset="0"/>
              <a:buChar char="•"/>
            </a:pP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" charset="0"/>
                <a:ea typeface="Roboto" charset="0"/>
                <a:cs typeface="Roboto" charset="0"/>
              </a:rPr>
              <a:t>Create new message types to support trajectory waypoints</a:t>
            </a:r>
          </a:p>
          <a:p>
            <a:pPr marL="285750" indent="-285750" defTabSz="685800" fontAlgn="base">
              <a:lnSpc>
                <a:spcPct val="90000"/>
              </a:lnSpc>
              <a:spcBef>
                <a:spcPts val="750"/>
              </a:spcBef>
              <a:buClr>
                <a:srgbClr val="041787"/>
              </a:buClr>
              <a:buFont typeface="Arial" charset="0"/>
              <a:buChar char="•"/>
            </a:pP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" charset="0"/>
                <a:ea typeface="Roboto" charset="0"/>
                <a:cs typeface="Roboto" charset="0"/>
              </a:rPr>
              <a:t>Subscribe to the /planner/</a:t>
            </a:r>
            <a:r>
              <a:rPr 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Roboto" charset="0"/>
                <a:ea typeface="Roboto" charset="0"/>
                <a:cs typeface="Roboto" charset="0"/>
              </a:rPr>
              <a:t>mission_waypoints</a:t>
            </a: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" charset="0"/>
                <a:ea typeface="Roboto" charset="0"/>
                <a:cs typeface="Roboto" charset="0"/>
              </a:rPr>
              <a:t> to get planned path</a:t>
            </a:r>
          </a:p>
          <a:p>
            <a:pPr marL="285750" indent="-285750" defTabSz="685800" fontAlgn="base">
              <a:lnSpc>
                <a:spcPct val="90000"/>
              </a:lnSpc>
              <a:spcBef>
                <a:spcPts val="750"/>
              </a:spcBef>
              <a:buClr>
                <a:srgbClr val="041787"/>
              </a:buClr>
              <a:buFont typeface="Arial" charset="0"/>
              <a:buChar char="•"/>
            </a:pP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" charset="0"/>
                <a:ea typeface="Roboto" charset="0"/>
                <a:cs typeface="Roboto" charset="0"/>
              </a:rPr>
              <a:t>Subscribe to the /</a:t>
            </a:r>
            <a:r>
              <a:rPr 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Roboto" charset="0"/>
                <a:ea typeface="Roboto" charset="0"/>
                <a:cs typeface="Roboto" charset="0"/>
              </a:rPr>
              <a:t>carla</a:t>
            </a: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" charset="0"/>
                <a:ea typeface="Roboto" charset="0"/>
                <a:cs typeface="Roboto" charset="0"/>
              </a:rPr>
              <a:t>/</a:t>
            </a:r>
            <a:r>
              <a:rPr 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Roboto" charset="0"/>
                <a:ea typeface="Roboto" charset="0"/>
                <a:cs typeface="Roboto" charset="0"/>
              </a:rPr>
              <a:t>ego_vehicle</a:t>
            </a: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" charset="0"/>
                <a:ea typeface="Roboto" charset="0"/>
                <a:cs typeface="Roboto" charset="0"/>
              </a:rPr>
              <a:t>/odometry to get car position and velocity </a:t>
            </a:r>
          </a:p>
          <a:p>
            <a:pPr marL="285750" indent="-285750" defTabSz="685800" fontAlgn="base">
              <a:lnSpc>
                <a:spcPct val="90000"/>
              </a:lnSpc>
              <a:spcBef>
                <a:spcPts val="750"/>
              </a:spcBef>
              <a:buClr>
                <a:srgbClr val="041787"/>
              </a:buClr>
              <a:buFont typeface="Arial" charset="0"/>
              <a:buChar char="•"/>
            </a:pP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" charset="0"/>
                <a:ea typeface="Roboto" charset="0"/>
                <a:cs typeface="Roboto" charset="0"/>
              </a:rPr>
              <a:t>Plan trajectory starting from current vehicle position</a:t>
            </a:r>
          </a:p>
          <a:p>
            <a:pPr marL="285750" indent="-285750" defTabSz="685800" fontAlgn="base">
              <a:lnSpc>
                <a:spcPct val="90000"/>
              </a:lnSpc>
              <a:spcBef>
                <a:spcPts val="750"/>
              </a:spcBef>
              <a:buClr>
                <a:srgbClr val="041787"/>
              </a:buClr>
              <a:buFont typeface="Arial" charset="0"/>
              <a:buChar char="•"/>
            </a:pP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" charset="0"/>
                <a:ea typeface="Roboto" charset="0"/>
                <a:cs typeface="Roboto" charset="0"/>
              </a:rPr>
              <a:t>Set desired velocity for each trajectory endpoint</a:t>
            </a:r>
          </a:p>
          <a:p>
            <a:pPr marL="285750" indent="-285750" defTabSz="685800" fontAlgn="base">
              <a:lnSpc>
                <a:spcPct val="90000"/>
              </a:lnSpc>
              <a:spcBef>
                <a:spcPts val="750"/>
              </a:spcBef>
              <a:buClr>
                <a:srgbClr val="041787"/>
              </a:buClr>
              <a:buFont typeface="Arial" charset="0"/>
              <a:buChar char="•"/>
            </a:pP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" charset="0"/>
                <a:ea typeface="Roboto" charset="0"/>
                <a:cs typeface="Roboto" charset="0"/>
              </a:rPr>
              <a:t>Publish planned trajectory to the /planner/</a:t>
            </a:r>
            <a:r>
              <a:rPr 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Roboto" charset="0"/>
                <a:ea typeface="Roboto" charset="0"/>
                <a:cs typeface="Roboto" charset="0"/>
              </a:rPr>
              <a:t>local_waypoints</a:t>
            </a: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" charset="0"/>
                <a:ea typeface="Roboto" charset="0"/>
                <a:cs typeface="Roboto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100" dirty="0">
              <a:solidFill>
                <a:schemeClr val="tx1">
                  <a:lumMod val="85000"/>
                  <a:lumOff val="15000"/>
                </a:schemeClr>
              </a:solidFill>
              <a:latin typeface="Roboto" charset="0"/>
              <a:ea typeface="Roboto" charset="0"/>
              <a:cs typeface="Roboto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571" y="858805"/>
            <a:ext cx="7782206" cy="1809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2895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822BB-F694-455A-A17E-01DB227212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480" y="187236"/>
            <a:ext cx="7540671" cy="592200"/>
          </a:xfrm>
        </p:spPr>
        <p:txBody>
          <a:bodyPr/>
          <a:lstStyle/>
          <a:p>
            <a:r>
              <a:rPr lang="en-US" b="1" dirty="0"/>
              <a:t>Controller node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7A082A-3CFD-420A-A8D2-4260EC2F1780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517033" y="3411835"/>
            <a:ext cx="7751712" cy="2015887"/>
          </a:xfrm>
        </p:spPr>
        <p:txBody>
          <a:bodyPr>
            <a:normAutofit fontScale="92500" lnSpcReduction="10000"/>
          </a:bodyPr>
          <a:lstStyle/>
          <a:p>
            <a:pPr fontAlgn="base">
              <a:lnSpc>
                <a:spcPct val="100000"/>
              </a:lnSpc>
              <a:buClr>
                <a:srgbClr val="041787"/>
              </a:buClr>
            </a:pPr>
            <a:r>
              <a:rPr lang="en-US" sz="1400" dirty="0"/>
              <a:t>Create new python based ROS node</a:t>
            </a:r>
          </a:p>
          <a:p>
            <a:pPr fontAlgn="base">
              <a:lnSpc>
                <a:spcPct val="100000"/>
              </a:lnSpc>
              <a:buClr>
                <a:srgbClr val="041787"/>
              </a:buClr>
            </a:pPr>
            <a:r>
              <a:rPr lang="en-US" sz="1400" dirty="0"/>
              <a:t>Add new message type to support CARLA control commands</a:t>
            </a:r>
          </a:p>
          <a:p>
            <a:pPr fontAlgn="base">
              <a:lnSpc>
                <a:spcPct val="100000"/>
              </a:lnSpc>
              <a:buClr>
                <a:srgbClr val="041787"/>
              </a:buClr>
            </a:pPr>
            <a:r>
              <a:rPr lang="en-US" sz="1400" dirty="0"/>
              <a:t>Subscribe to the /planner/</a:t>
            </a:r>
            <a:r>
              <a:rPr lang="en-US" sz="1400" dirty="0" err="1"/>
              <a:t>local_waypoints</a:t>
            </a:r>
            <a:r>
              <a:rPr lang="en-US" sz="1400" dirty="0"/>
              <a:t> to get next desired potions and velocity</a:t>
            </a:r>
          </a:p>
          <a:p>
            <a:pPr fontAlgn="base">
              <a:lnSpc>
                <a:spcPct val="100000"/>
              </a:lnSpc>
              <a:buClr>
                <a:srgbClr val="041787"/>
              </a:buClr>
            </a:pPr>
            <a:r>
              <a:rPr lang="en-US" sz="1400" dirty="0"/>
              <a:t>Subscribe to the /</a:t>
            </a:r>
            <a:r>
              <a:rPr lang="en-US" sz="1400" dirty="0" err="1"/>
              <a:t>carla</a:t>
            </a:r>
            <a:r>
              <a:rPr lang="en-US" sz="1400" dirty="0"/>
              <a:t>/</a:t>
            </a:r>
            <a:r>
              <a:rPr lang="en-US" sz="1400" dirty="0" err="1"/>
              <a:t>ego_vehicle</a:t>
            </a:r>
            <a:r>
              <a:rPr lang="en-US" sz="1400" dirty="0"/>
              <a:t>/odometry to get current car position and velocity </a:t>
            </a:r>
          </a:p>
          <a:p>
            <a:pPr fontAlgn="base">
              <a:lnSpc>
                <a:spcPct val="100000"/>
              </a:lnSpc>
              <a:buClr>
                <a:srgbClr val="041787"/>
              </a:buClr>
            </a:pPr>
            <a:r>
              <a:rPr lang="en-US" sz="1400" dirty="0"/>
              <a:t>Implement PID controller for longitudinal control  </a:t>
            </a:r>
          </a:p>
          <a:p>
            <a:pPr fontAlgn="base">
              <a:lnSpc>
                <a:spcPct val="100000"/>
              </a:lnSpc>
              <a:buClr>
                <a:srgbClr val="041787"/>
              </a:buClr>
            </a:pPr>
            <a:r>
              <a:rPr lang="en-US" sz="1400" dirty="0"/>
              <a:t>Implement Stanley controller for lateral control</a:t>
            </a:r>
          </a:p>
          <a:p>
            <a:pPr fontAlgn="base">
              <a:lnSpc>
                <a:spcPct val="100000"/>
              </a:lnSpc>
              <a:buClr>
                <a:srgbClr val="041787"/>
              </a:buClr>
            </a:pPr>
            <a:r>
              <a:rPr lang="en-US" sz="1400" dirty="0"/>
              <a:t>Publish </a:t>
            </a:r>
            <a:r>
              <a:rPr lang="ru-RU" sz="1400" dirty="0"/>
              <a:t> </a:t>
            </a:r>
            <a:r>
              <a:rPr lang="en-US" sz="1400" dirty="0"/>
              <a:t>control commands to /</a:t>
            </a:r>
            <a:r>
              <a:rPr lang="en-US" sz="1400" dirty="0" err="1"/>
              <a:t>carla</a:t>
            </a:r>
            <a:r>
              <a:rPr lang="en-US" sz="1400" dirty="0"/>
              <a:t>/</a:t>
            </a:r>
            <a:r>
              <a:rPr lang="en-US" sz="1400" dirty="0" err="1"/>
              <a:t>ego_vehicle</a:t>
            </a:r>
            <a:r>
              <a:rPr lang="en-US" sz="1400" dirty="0"/>
              <a:t>/</a:t>
            </a:r>
            <a:r>
              <a:rPr lang="en-US" sz="1400" dirty="0" err="1"/>
              <a:t>vehicle_control_cmd</a:t>
            </a:r>
            <a:endParaRPr lang="en-US" sz="1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091" y="1149061"/>
            <a:ext cx="8751237" cy="1877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0287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5473" y="2728530"/>
            <a:ext cx="6014616" cy="282999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E98E99A-89B9-4771-AB1A-B053A695B1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590" y="174610"/>
            <a:ext cx="7540671" cy="592200"/>
          </a:xfrm>
        </p:spPr>
        <p:txBody>
          <a:bodyPr/>
          <a:lstStyle/>
          <a:p>
            <a:r>
              <a:rPr lang="en-US" b="1" dirty="0"/>
              <a:t>PID controller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5AD35099-57DE-468A-97BB-E5A33D224560}"/>
                  </a:ext>
                </a:extLst>
              </p:cNvPr>
              <p:cNvSpPr/>
              <p:nvPr/>
            </p:nvSpPr>
            <p:spPr>
              <a:xfrm>
                <a:off x="2789388" y="470710"/>
                <a:ext cx="4760522" cy="214065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solidFill>
                                <a:srgbClr val="04178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000" b="1" i="1">
                              <a:solidFill>
                                <a:srgbClr val="041787"/>
                              </a:solidFill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  <m:sub>
                          <m:sSub>
                            <m:sSubPr>
                              <m:ctrlPr>
                                <a:rPr lang="en-US" sz="2000" b="1" i="1">
                                  <a:solidFill>
                                    <a:srgbClr val="04178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000" b="1" i="1">
                                  <a:solidFill>
                                    <a:srgbClr val="041787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  <m:sub>
                              <m:r>
                                <a:rPr lang="ru-RU" sz="2000" b="1" i="1">
                                  <a:solidFill>
                                    <a:srgbClr val="041787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sub>
                      </m:sSub>
                      <m:r>
                        <a:rPr lang="ru-RU" sz="2000" b="1" i="1">
                          <a:solidFill>
                            <a:srgbClr val="04178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1" i="1">
                              <a:solidFill>
                                <a:srgbClr val="04178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000" b="1" i="1">
                              <a:solidFill>
                                <a:srgbClr val="041787"/>
                              </a:solidFill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ru-RU" sz="2000" b="1" i="1">
                              <a:solidFill>
                                <a:srgbClr val="041787"/>
                              </a:solidFill>
                              <a:latin typeface="Cambria Math" panose="02040503050406030204" pitchFamily="18" charset="0"/>
                            </a:rPr>
                            <m:t>𝒅𝒆𝒔𝒊𝒓𝒆𝒅</m:t>
                          </m:r>
                        </m:sub>
                      </m:sSub>
                      <m:r>
                        <a:rPr lang="ru-RU" sz="2000" b="1" i="1">
                          <a:solidFill>
                            <a:srgbClr val="041787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000" b="1" i="1">
                              <a:solidFill>
                                <a:srgbClr val="04178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000" b="1" i="1">
                              <a:solidFill>
                                <a:srgbClr val="041787"/>
                              </a:solidFill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ru-RU" sz="2000" b="1" i="1">
                              <a:solidFill>
                                <a:srgbClr val="041787"/>
                              </a:solidFill>
                              <a:latin typeface="Cambria Math" panose="02040503050406030204" pitchFamily="18" charset="0"/>
                            </a:rPr>
                            <m:t>𝒄𝒖𝒓𝒓𝒆𝒏𝒕</m:t>
                          </m:r>
                        </m:sub>
                      </m:sSub>
                    </m:oMath>
                  </m:oMathPara>
                </a14:m>
                <a:endParaRPr lang="ru-RU" sz="2000" b="1" dirty="0">
                  <a:solidFill>
                    <a:srgbClr val="041787"/>
                  </a:solidFill>
                </a:endParaRPr>
              </a:p>
              <a:p>
                <a:endParaRPr lang="en-US" sz="1000" b="1" i="1" dirty="0">
                  <a:solidFill>
                    <a:srgbClr val="041787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ru-RU" sz="2000" b="1" i="1">
                          <a:solidFill>
                            <a:srgbClr val="041787"/>
                          </a:solidFill>
                          <a:latin typeface="Cambria Math" panose="02040503050406030204" pitchFamily="18" charset="0"/>
                        </a:rPr>
                        <m:t>𝒖</m:t>
                      </m:r>
                      <m:r>
                        <a:rPr lang="ru-RU" sz="2000" b="1" i="1">
                          <a:solidFill>
                            <a:srgbClr val="04178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1" i="1" smtClean="0">
                          <a:solidFill>
                            <a:srgbClr val="041787"/>
                          </a:solidFill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lang="ru-RU" sz="2000" b="1" i="1">
                          <a:solidFill>
                            <a:srgbClr val="041787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sz="2000" b="1" i="1">
                              <a:solidFill>
                                <a:srgbClr val="04178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000" b="1" i="1">
                              <a:solidFill>
                                <a:srgbClr val="041787"/>
                              </a:solidFill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  <m:sub>
                          <m:r>
                            <a:rPr lang="ru-RU" sz="2000" b="1" i="1">
                              <a:solidFill>
                                <a:srgbClr val="041787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ru-RU" sz="2000" b="1" i="1">
                          <a:solidFill>
                            <a:srgbClr val="041787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1" i="1" smtClean="0">
                          <a:solidFill>
                            <a:srgbClr val="041787"/>
                          </a:solidFill>
                          <a:latin typeface="Cambria Math" panose="02040503050406030204" pitchFamily="18" charset="0"/>
                        </a:rPr>
                        <m:t>𝑰</m:t>
                      </m:r>
                      <m:r>
                        <a:rPr lang="ru-RU" sz="2000" b="1" i="1">
                          <a:solidFill>
                            <a:srgbClr val="041787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sz="2000" b="1" i="1">
                              <a:solidFill>
                                <a:srgbClr val="041787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ru-RU" sz="2000" b="1" i="1">
                              <a:solidFill>
                                <a:srgbClr val="041787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ru-RU" sz="2000" b="1" i="1">
                              <a:solidFill>
                                <a:srgbClr val="041787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ru-RU" sz="2000" b="1" i="1">
                              <a:solidFill>
                                <a:srgbClr val="041787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  <m:sup>
                          <m:r>
                            <a:rPr lang="ru-RU" sz="2000" b="1" i="1">
                              <a:solidFill>
                                <a:srgbClr val="041787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sup>
                        <m:e>
                          <m:r>
                            <a:rPr lang="ru-RU" sz="2000" b="1" i="1">
                              <a:solidFill>
                                <a:srgbClr val="041787"/>
                              </a:solidFill>
                              <a:latin typeface="Cambria Math" panose="02040503050406030204" pitchFamily="18" charset="0"/>
                            </a:rPr>
                            <m:t>𝑬</m:t>
                          </m:r>
                          <m:r>
                            <a:rPr lang="ru-RU" sz="2000" b="1" i="1">
                              <a:solidFill>
                                <a:srgbClr val="041787"/>
                              </a:solidFill>
                              <a:latin typeface="Cambria Math" panose="02040503050406030204" pitchFamily="18" charset="0"/>
                            </a:rPr>
                            <m:t>∆</m:t>
                          </m:r>
                          <m:r>
                            <a:rPr lang="ru-RU" sz="2000" b="1" i="1">
                              <a:solidFill>
                                <a:srgbClr val="041787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nary>
                      <m:r>
                        <a:rPr lang="ru-RU" sz="2000" b="1" i="1">
                          <a:solidFill>
                            <a:srgbClr val="041787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1" i="1" smtClean="0">
                          <a:solidFill>
                            <a:srgbClr val="041787"/>
                          </a:solidFill>
                          <a:latin typeface="Cambria Math" panose="02040503050406030204" pitchFamily="18" charset="0"/>
                        </a:rPr>
                        <m:t>𝑫</m:t>
                      </m:r>
                      <m:r>
                        <a:rPr lang="ru-RU" sz="2000" b="1" i="1">
                          <a:solidFill>
                            <a:srgbClr val="041787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sz="2000" b="1" i="1">
                              <a:solidFill>
                                <a:srgbClr val="04178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2000" b="1" i="1">
                              <a:solidFill>
                                <a:srgbClr val="041787"/>
                              </a:solidFill>
                              <a:latin typeface="Cambria Math" panose="02040503050406030204" pitchFamily="18" charset="0"/>
                            </a:rPr>
                            <m:t>∆</m:t>
                          </m:r>
                          <m:r>
                            <a:rPr lang="ru-RU" sz="2000" b="1" i="1">
                              <a:solidFill>
                                <a:srgbClr val="041787"/>
                              </a:solidFill>
                              <a:latin typeface="Cambria Math" panose="02040503050406030204" pitchFamily="18" charset="0"/>
                            </a:rPr>
                            <m:t>𝑬</m:t>
                          </m:r>
                        </m:num>
                        <m:den>
                          <m:r>
                            <a:rPr lang="ru-RU" sz="2000" b="1" i="1">
                              <a:solidFill>
                                <a:srgbClr val="041787"/>
                              </a:solidFill>
                              <a:latin typeface="Cambria Math" panose="02040503050406030204" pitchFamily="18" charset="0"/>
                            </a:rPr>
                            <m:t>∆</m:t>
                          </m:r>
                          <m:r>
                            <a:rPr lang="ru-RU" sz="2000" b="1" i="1">
                              <a:solidFill>
                                <a:srgbClr val="041787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den>
                      </m:f>
                    </m:oMath>
                  </m:oMathPara>
                </a14:m>
                <a:endParaRPr lang="en-US" sz="2000" b="1" dirty="0">
                  <a:solidFill>
                    <a:srgbClr val="041787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ru-RU" sz="2000" b="1" i="1">
                          <a:solidFill>
                            <a:srgbClr val="041787"/>
                          </a:solidFill>
                          <a:latin typeface="Cambria Math" panose="02040503050406030204" pitchFamily="18" charset="0"/>
                        </a:rPr>
                        <m:t>∆</m:t>
                      </m:r>
                      <m:r>
                        <a:rPr lang="ru-RU" sz="2000" b="1" i="1">
                          <a:solidFill>
                            <a:srgbClr val="041787"/>
                          </a:solidFill>
                          <a:latin typeface="Cambria Math" panose="02040503050406030204" pitchFamily="18" charset="0"/>
                        </a:rPr>
                        <m:t>𝑬</m:t>
                      </m:r>
                      <m:r>
                        <a:rPr lang="ru-RU" sz="2000" b="1" i="1">
                          <a:solidFill>
                            <a:srgbClr val="04178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1" i="1">
                              <a:solidFill>
                                <a:srgbClr val="04178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>
                              <a:solidFill>
                                <a:srgbClr val="041787"/>
                              </a:solidFill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  <m:sub>
                          <m:sSub>
                            <m:sSubPr>
                              <m:ctrlPr>
                                <a:rPr lang="en-US" sz="2000" b="1" i="1">
                                  <a:solidFill>
                                    <a:srgbClr val="04178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>
                                  <a:solidFill>
                                    <a:srgbClr val="041787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  <m:sub>
                              <m:r>
                                <a:rPr lang="en-US" sz="2000" b="1" i="1">
                                  <a:solidFill>
                                    <a:srgbClr val="041787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sub>
                      </m:sSub>
                      <m:r>
                        <a:rPr lang="en-US" sz="2000" b="1" i="1">
                          <a:solidFill>
                            <a:srgbClr val="041787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000" b="1" i="1">
                              <a:solidFill>
                                <a:srgbClr val="04178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>
                              <a:solidFill>
                                <a:srgbClr val="041787"/>
                              </a:solidFill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  <m:sub>
                          <m:sSub>
                            <m:sSubPr>
                              <m:ctrlPr>
                                <a:rPr lang="en-US" sz="2000" b="1" i="1">
                                  <a:solidFill>
                                    <a:srgbClr val="04178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>
                                  <a:solidFill>
                                    <a:srgbClr val="041787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  <m:sub>
                              <m:r>
                                <a:rPr lang="en-US" sz="2000" b="1" i="1">
                                  <a:solidFill>
                                    <a:srgbClr val="041787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en-US" sz="2000" b="1" i="1">
                                  <a:solidFill>
                                    <a:srgbClr val="041787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1" i="1">
                                  <a:solidFill>
                                    <a:srgbClr val="041787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srgbClr val="041787"/>
                  </a:solidFill>
                </a:endParaRPr>
              </a:p>
              <a:p>
                <a:endParaRPr lang="en-US" sz="500" b="1" dirty="0">
                  <a:solidFill>
                    <a:srgbClr val="041787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ru-RU" sz="2000" b="1" i="1">
                          <a:solidFill>
                            <a:srgbClr val="041787"/>
                          </a:solidFill>
                          <a:latin typeface="Cambria Math" panose="02040503050406030204" pitchFamily="18" charset="0"/>
                        </a:rPr>
                        <m:t>∆</m:t>
                      </m:r>
                      <m:r>
                        <a:rPr lang="ru-RU" sz="2000" b="1" i="1">
                          <a:solidFill>
                            <a:srgbClr val="041787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ru-RU" sz="2000" b="1" i="1">
                          <a:solidFill>
                            <a:srgbClr val="04178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1" i="1">
                              <a:solidFill>
                                <a:srgbClr val="04178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>
                              <a:solidFill>
                                <a:srgbClr val="041787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  <m:sub>
                          <m:r>
                            <a:rPr lang="en-US" sz="2000" b="1" i="1">
                              <a:solidFill>
                                <a:srgbClr val="041787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sz="2000" b="1" i="1">
                          <a:solidFill>
                            <a:srgbClr val="041787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000" b="1" i="1">
                              <a:solidFill>
                                <a:srgbClr val="04178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>
                              <a:solidFill>
                                <a:srgbClr val="041787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  <m:sub>
                          <m:r>
                            <a:rPr lang="en-US" sz="2000" b="1" i="1">
                              <a:solidFill>
                                <a:srgbClr val="041787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sz="2000" b="1" i="1">
                              <a:solidFill>
                                <a:srgbClr val="041787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1" i="1">
                              <a:solidFill>
                                <a:srgbClr val="041787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5AD35099-57DE-468A-97BB-E5A33D22456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9388" y="470710"/>
                <a:ext cx="4760522" cy="214065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443682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F7433D-D24D-495D-8596-4F8622043384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515677" y="869080"/>
            <a:ext cx="3327505" cy="2757615"/>
          </a:xfrm>
        </p:spPr>
        <p:txBody>
          <a:bodyPr/>
          <a:lstStyle/>
          <a:p>
            <a:r>
              <a:rPr lang="en-US" dirty="0"/>
              <a:t>Eliminate heading error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Eliminate CTE error  </a:t>
            </a:r>
            <a:r>
              <a:rPr lang="en-US" sz="2800" dirty="0">
                <a:solidFill>
                  <a:srgbClr val="041787"/>
                </a:solidFill>
                <a:latin typeface="Myriad Pro Light" panose="020B0603030403020204" pitchFamily="34" charset="0"/>
              </a:rPr>
              <a:t>e 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/>
              <a:t>      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5706" y="903309"/>
            <a:ext cx="331720" cy="31426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552" y="1246902"/>
            <a:ext cx="1556319" cy="49244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8019" y="2480495"/>
            <a:ext cx="2377687" cy="69579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5177" y="641563"/>
            <a:ext cx="4928459" cy="360494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7494" y="4993078"/>
            <a:ext cx="6634977" cy="65651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3171CED-E72C-4010-8B81-97DA7BE0B352}"/>
              </a:ext>
            </a:extLst>
          </p:cNvPr>
          <p:cNvSpPr txBox="1"/>
          <p:nvPr/>
        </p:nvSpPr>
        <p:spPr>
          <a:xfrm>
            <a:off x="265177" y="4640848"/>
            <a:ext cx="33275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" charset="0"/>
                <a:ea typeface="Roboto" charset="0"/>
                <a:cs typeface="Roboto" charset="0"/>
              </a:rPr>
              <a:t>Stanley Control Law: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BAA292-FB42-41C0-A574-6A764025AE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754" y="156199"/>
            <a:ext cx="7540671" cy="592200"/>
          </a:xfrm>
        </p:spPr>
        <p:txBody>
          <a:bodyPr/>
          <a:lstStyle/>
          <a:p>
            <a:r>
              <a:rPr lang="en-US" b="1" dirty="0"/>
              <a:t>Stanley controller</a:t>
            </a:r>
          </a:p>
        </p:txBody>
      </p:sp>
    </p:spTree>
    <p:extLst>
      <p:ext uri="{BB962C8B-B14F-4D97-AF65-F5344CB8AC3E}">
        <p14:creationId xmlns:p14="http://schemas.microsoft.com/office/powerpoint/2010/main" val="19282893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4"/>
          </p:nvPr>
        </p:nvSpPr>
        <p:spPr>
          <a:xfrm>
            <a:off x="797930" y="695459"/>
            <a:ext cx="7540671" cy="421139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rgbClr val="021789"/>
                </a:solidFill>
              </a:rPr>
              <a:t>ROS</a:t>
            </a:r>
            <a:r>
              <a:rPr lang="en-US" dirty="0"/>
              <a:t> (the </a:t>
            </a:r>
            <a:r>
              <a:rPr lang="en-US" b="1" dirty="0">
                <a:solidFill>
                  <a:srgbClr val="021789"/>
                </a:solidFill>
              </a:rPr>
              <a:t>R</a:t>
            </a:r>
            <a:r>
              <a:rPr lang="en-US" dirty="0"/>
              <a:t>obot </a:t>
            </a:r>
            <a:r>
              <a:rPr lang="en-US" b="1" dirty="0">
                <a:solidFill>
                  <a:srgbClr val="021789"/>
                </a:solidFill>
              </a:rPr>
              <a:t>O</a:t>
            </a:r>
            <a:r>
              <a:rPr lang="en-US" dirty="0"/>
              <a:t>perating </a:t>
            </a:r>
            <a:r>
              <a:rPr lang="en-US" b="1" dirty="0">
                <a:solidFill>
                  <a:srgbClr val="021789"/>
                </a:solidFill>
              </a:rPr>
              <a:t>S</a:t>
            </a:r>
            <a:r>
              <a:rPr lang="en-US" dirty="0"/>
              <a:t>ystem) is collection of software frameworks for robot software development.</a:t>
            </a:r>
          </a:p>
          <a:p>
            <a:pPr marL="0" indent="0">
              <a:buNone/>
            </a:pPr>
            <a:endParaRPr lang="ru-RU" dirty="0"/>
          </a:p>
          <a:p>
            <a:r>
              <a:rPr lang="en-US" b="1" dirty="0"/>
              <a:t>Plumbing  - </a:t>
            </a:r>
            <a:r>
              <a:rPr lang="en-US" dirty="0"/>
              <a:t>messaging infrastructure designed to support the quick and easy construction of distributed computing systems.</a:t>
            </a:r>
          </a:p>
          <a:p>
            <a:endParaRPr lang="en-US" b="1" dirty="0"/>
          </a:p>
          <a:p>
            <a:r>
              <a:rPr lang="en-US" b="1" dirty="0"/>
              <a:t>Tools - </a:t>
            </a:r>
            <a:r>
              <a:rPr lang="en-US" dirty="0"/>
              <a:t>configuring, starting, debugging, visualizing, logging, testing</a:t>
            </a:r>
          </a:p>
          <a:p>
            <a:endParaRPr lang="en-US" b="1" dirty="0"/>
          </a:p>
          <a:p>
            <a:r>
              <a:rPr lang="en-US" b="1" dirty="0"/>
              <a:t>Capabilities - </a:t>
            </a:r>
            <a:r>
              <a:rPr lang="en-US" dirty="0"/>
              <a:t> libraries that implement useful functionality, with a focus on mobility, manipulation, and perception</a:t>
            </a:r>
          </a:p>
          <a:p>
            <a:endParaRPr lang="en-US" dirty="0"/>
          </a:p>
          <a:p>
            <a:r>
              <a:rPr lang="en-US" b="1" dirty="0"/>
              <a:t>Ecosystem - </a:t>
            </a:r>
            <a:r>
              <a:rPr lang="en-US" dirty="0"/>
              <a:t>supported and improved by a large community, with a strong focus on integration and documentation</a:t>
            </a:r>
            <a:endParaRPr lang="en-US" b="1" dirty="0"/>
          </a:p>
          <a:p>
            <a:endParaRPr lang="en-US" b="1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4938" y="154633"/>
            <a:ext cx="6380354" cy="327016"/>
          </a:xfrm>
        </p:spPr>
        <p:txBody>
          <a:bodyPr/>
          <a:lstStyle/>
          <a:p>
            <a:pPr fontAlgn="base"/>
            <a:r>
              <a:rPr lang="en-US" b="1" dirty="0"/>
              <a:t>What is ROS?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2912AA-95DD-41C8-810E-53D6912FD87C}"/>
              </a:ext>
            </a:extLst>
          </p:cNvPr>
          <p:cNvSpPr txBox="1"/>
          <p:nvPr/>
        </p:nvSpPr>
        <p:spPr>
          <a:xfrm>
            <a:off x="991112" y="5077886"/>
            <a:ext cx="672333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hlinkClick r:id="rId2"/>
              </a:rPr>
              <a:t>https://answers.ros.org/question/12230/what-is-ros-exactly-middleware-framework-operating-system/#18055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9424142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/>
              <a:t>Lets go!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71CD0B7-12D3-4BCA-A262-D5EC682264D5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5064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4"/>
          </p:nvPr>
        </p:nvSpPr>
        <p:spPr>
          <a:xfrm>
            <a:off x="797930" y="945931"/>
            <a:ext cx="7540671" cy="4025461"/>
          </a:xfrm>
        </p:spPr>
        <p:txBody>
          <a:bodyPr>
            <a:normAutofit/>
          </a:bodyPr>
          <a:lstStyle/>
          <a:p>
            <a:pPr lvl="0" fontAlgn="base">
              <a:lnSpc>
                <a:spcPct val="100000"/>
              </a:lnSpc>
              <a:buClr>
                <a:srgbClr val="041787"/>
              </a:buClr>
            </a:pPr>
            <a:r>
              <a:rPr lang="en-US" sz="2000" dirty="0"/>
              <a:t>Open-source</a:t>
            </a:r>
          </a:p>
          <a:p>
            <a:pPr lvl="0" fontAlgn="base">
              <a:lnSpc>
                <a:spcPct val="100000"/>
              </a:lnSpc>
              <a:buClr>
                <a:srgbClr val="041787"/>
              </a:buClr>
            </a:pPr>
            <a:r>
              <a:rPr lang="en-US" sz="2000" dirty="0"/>
              <a:t>Hardware abstraction of device drivers</a:t>
            </a:r>
          </a:p>
          <a:p>
            <a:pPr lvl="0" fontAlgn="base">
              <a:lnSpc>
                <a:spcPct val="100000"/>
              </a:lnSpc>
              <a:buClr>
                <a:srgbClr val="041787"/>
              </a:buClr>
            </a:pPr>
            <a:r>
              <a:rPr lang="en-US" sz="2000" dirty="0"/>
              <a:t>Applicable to all kind of robotic systems</a:t>
            </a:r>
          </a:p>
          <a:p>
            <a:pPr lvl="0" fontAlgn="base">
              <a:lnSpc>
                <a:spcPct val="100000"/>
              </a:lnSpc>
              <a:buClr>
                <a:srgbClr val="041787"/>
              </a:buClr>
            </a:pPr>
            <a:r>
              <a:rPr lang="en-US" sz="2000" dirty="0"/>
              <a:t>Communication via message passing</a:t>
            </a:r>
          </a:p>
          <a:p>
            <a:pPr fontAlgn="base">
              <a:lnSpc>
                <a:spcPct val="100000"/>
              </a:lnSpc>
              <a:buClr>
                <a:srgbClr val="041787"/>
              </a:buClr>
            </a:pPr>
            <a:r>
              <a:rPr lang="en-US" sz="2000" dirty="0"/>
              <a:t>Encourage to write well-designed reusable  components to dramatically reduce development time</a:t>
            </a:r>
          </a:p>
          <a:p>
            <a:pPr lvl="0" fontAlgn="base">
              <a:lnSpc>
                <a:spcPct val="100000"/>
              </a:lnSpc>
              <a:buClr>
                <a:srgbClr val="041787"/>
              </a:buClr>
            </a:pPr>
            <a:r>
              <a:rPr lang="en-US" sz="2000" dirty="0"/>
              <a:t>Build and </a:t>
            </a:r>
            <a:r>
              <a:rPr lang="en-US" sz="2000"/>
              <a:t>package management tools</a:t>
            </a:r>
            <a:endParaRPr lang="en-US" sz="2000" dirty="0"/>
          </a:p>
          <a:p>
            <a:pPr lvl="0" fontAlgn="base">
              <a:lnSpc>
                <a:spcPct val="100000"/>
              </a:lnSpc>
              <a:buClr>
                <a:srgbClr val="041787"/>
              </a:buClr>
            </a:pPr>
            <a:r>
              <a:rPr lang="en-US" sz="2000" dirty="0"/>
              <a:t>Tools for visualization, simulation, analysis</a:t>
            </a:r>
          </a:p>
          <a:p>
            <a:pPr lvl="0" fontAlgn="base">
              <a:lnSpc>
                <a:spcPct val="100000"/>
              </a:lnSpc>
              <a:buClr>
                <a:srgbClr val="041787"/>
              </a:buClr>
            </a:pPr>
            <a:r>
              <a:rPr lang="en-US" sz="2000" dirty="0"/>
              <a:t>Powerful software libraries including state of the art algorithms for perception, localization and control.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94277" y="218201"/>
            <a:ext cx="6380354" cy="32701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0" i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Roboto" charset="0"/>
                <a:ea typeface="Roboto" charset="0"/>
                <a:cs typeface="Roboto" charset="0"/>
              </a:defRPr>
            </a:lvl1pPr>
          </a:lstStyle>
          <a:p>
            <a:pPr fontAlgn="base"/>
            <a:r>
              <a:rPr lang="en-US" b="1" dirty="0"/>
              <a:t>Why ROS?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16090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164255" y="140565"/>
            <a:ext cx="8979745" cy="32701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0" i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Roboto" charset="0"/>
                <a:ea typeface="Roboto" charset="0"/>
                <a:cs typeface="Roboto" charset="0"/>
              </a:defRPr>
            </a:lvl1pPr>
          </a:lstStyle>
          <a:p>
            <a:pPr fontAlgn="base"/>
            <a:r>
              <a:rPr lang="en-US" b="1" dirty="0"/>
              <a:t>ROS Components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4130" y="1256349"/>
            <a:ext cx="5577950" cy="3684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1373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1BD7B441-C7DA-4662-912E-AB7B097FB94F}"/>
              </a:ext>
            </a:extLst>
          </p:cNvPr>
          <p:cNvSpPr txBox="1">
            <a:spLocks/>
          </p:cNvSpPr>
          <p:nvPr/>
        </p:nvSpPr>
        <p:spPr>
          <a:xfrm>
            <a:off x="410288" y="866877"/>
            <a:ext cx="8527650" cy="376951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Roboto Medium" charset="0"/>
                <a:ea typeface="Roboto Medium" charset="0"/>
                <a:cs typeface="Roboto Medium" charset="0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Roboto" charset="0"/>
                <a:ea typeface="Roboto" charset="0"/>
                <a:cs typeface="Roboto" charset="0"/>
              </a:defRPr>
            </a:lvl2pPr>
            <a:lvl3pPr marL="685800" indent="0" algn="l" defTabSz="685800" rtl="0" eaLnBrk="1" latinLnBrk="0" hangingPunct="1">
              <a:lnSpc>
                <a:spcPct val="15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3pPr>
            <a:lvl4pPr marL="1028700" indent="0" algn="l" defTabSz="685800" rtl="0" eaLnBrk="1" latinLnBrk="0" hangingPunct="1">
              <a:lnSpc>
                <a:spcPct val="15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4pPr>
            <a:lvl5pPr marL="1371600" indent="0" algn="l" defTabSz="685800" rtl="0" eaLnBrk="1" latinLnBrk="0" hangingPunct="1">
              <a:lnSpc>
                <a:spcPct val="15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021789"/>
                </a:solidFill>
              </a:rPr>
              <a:t>Nodes</a:t>
            </a:r>
            <a:r>
              <a:rPr lang="en-US" b="1" dirty="0"/>
              <a:t> - </a:t>
            </a:r>
            <a:r>
              <a:rPr lang="en-US" dirty="0"/>
              <a:t>process that perform computation (usually written with client libraries </a:t>
            </a:r>
            <a:r>
              <a:rPr lang="en-US" dirty="0" err="1"/>
              <a:t>roscpp</a:t>
            </a:r>
            <a:r>
              <a:rPr lang="en-US" dirty="0"/>
              <a:t>, </a:t>
            </a:r>
            <a:r>
              <a:rPr lang="en-US" dirty="0" err="1"/>
              <a:t>rospy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b="1" dirty="0">
                <a:solidFill>
                  <a:srgbClr val="021789"/>
                </a:solidFill>
              </a:rPr>
              <a:t>Master</a:t>
            </a:r>
            <a:r>
              <a:rPr lang="en-US" b="1" dirty="0"/>
              <a:t> - </a:t>
            </a:r>
            <a:r>
              <a:rPr lang="en-US" dirty="0"/>
              <a:t>provides name registration and lookup to the rest of the nodes</a:t>
            </a:r>
            <a:endParaRPr lang="en-US" b="1" dirty="0"/>
          </a:p>
          <a:p>
            <a:endParaRPr lang="en-US" dirty="0"/>
          </a:p>
          <a:p>
            <a:r>
              <a:rPr lang="en-US" b="1" dirty="0">
                <a:solidFill>
                  <a:srgbClr val="021789"/>
                </a:solidFill>
              </a:rPr>
              <a:t>Parameter Server </a:t>
            </a:r>
            <a:r>
              <a:rPr lang="en-US" b="1" dirty="0"/>
              <a:t>-</a:t>
            </a:r>
            <a:r>
              <a:rPr lang="en-US" b="1" dirty="0">
                <a:solidFill>
                  <a:srgbClr val="021789"/>
                </a:solidFill>
              </a:rPr>
              <a:t> </a:t>
            </a:r>
            <a:r>
              <a:rPr lang="en-US" dirty="0"/>
              <a:t>allows to keep the data to be stored in a central location</a:t>
            </a:r>
          </a:p>
          <a:p>
            <a:endParaRPr lang="en-US" dirty="0"/>
          </a:p>
          <a:p>
            <a:r>
              <a:rPr lang="en-US" b="1" dirty="0">
                <a:solidFill>
                  <a:srgbClr val="021789"/>
                </a:solidFill>
              </a:rPr>
              <a:t>Messages</a:t>
            </a:r>
            <a:r>
              <a:rPr lang="en-US" b="1" dirty="0"/>
              <a:t> - </a:t>
            </a:r>
            <a:r>
              <a:rPr lang="en-US" dirty="0"/>
              <a:t>nodes communicate with each other using messages. Simple data structure</a:t>
            </a:r>
          </a:p>
          <a:p>
            <a:endParaRPr lang="en-US" dirty="0"/>
          </a:p>
          <a:p>
            <a:r>
              <a:rPr lang="en-US" b="1" dirty="0">
                <a:solidFill>
                  <a:srgbClr val="021789"/>
                </a:solidFill>
              </a:rPr>
              <a:t>Topics</a:t>
            </a:r>
            <a:r>
              <a:rPr lang="en-US" b="1" dirty="0"/>
              <a:t> - </a:t>
            </a:r>
            <a:r>
              <a:rPr lang="en-US" dirty="0"/>
              <a:t>named buses to transfer ROS messages between nodes using publish/subscribe model </a:t>
            </a:r>
          </a:p>
          <a:p>
            <a:endParaRPr lang="en-US" dirty="0"/>
          </a:p>
          <a:p>
            <a:r>
              <a:rPr lang="en-US" b="1" dirty="0">
                <a:solidFill>
                  <a:srgbClr val="021789"/>
                </a:solidFill>
              </a:rPr>
              <a:t>Services</a:t>
            </a:r>
            <a:r>
              <a:rPr lang="en-US" b="1" dirty="0"/>
              <a:t> - </a:t>
            </a:r>
            <a:r>
              <a:rPr lang="en-US" dirty="0"/>
              <a:t>allows node communications using request/response pattern</a:t>
            </a:r>
          </a:p>
          <a:p>
            <a:endParaRPr lang="en-US" dirty="0"/>
          </a:p>
          <a:p>
            <a:r>
              <a:rPr lang="en-US" b="1" dirty="0">
                <a:solidFill>
                  <a:srgbClr val="021789"/>
                </a:solidFill>
              </a:rPr>
              <a:t>Bags</a:t>
            </a:r>
            <a:r>
              <a:rPr lang="en-US" b="1" dirty="0"/>
              <a:t> - </a:t>
            </a:r>
            <a:r>
              <a:rPr lang="en-US" dirty="0"/>
              <a:t>bags are a format for saving and playing back ROS message data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1707440" y="64171"/>
            <a:ext cx="7540671" cy="31364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0" i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Roboto" charset="0"/>
                <a:ea typeface="Roboto" charset="0"/>
                <a:cs typeface="Roboto" charset="0"/>
              </a:defRPr>
            </a:lvl1pPr>
          </a:lstStyle>
          <a:p>
            <a:pPr fontAlgn="base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3C0731-B29D-4C14-ADFA-1ED00338AC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602" y="167198"/>
            <a:ext cx="7540671" cy="421239"/>
          </a:xfrm>
        </p:spPr>
        <p:txBody>
          <a:bodyPr/>
          <a:lstStyle/>
          <a:p>
            <a:r>
              <a:rPr lang="en-US" b="1"/>
              <a:t>ROS Components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7558909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3C3C0731-B29D-4C14-ADFA-1ED00338AC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271" y="155092"/>
            <a:ext cx="7540671" cy="421239"/>
          </a:xfrm>
        </p:spPr>
        <p:txBody>
          <a:bodyPr/>
          <a:lstStyle/>
          <a:p>
            <a:r>
              <a:rPr lang="en-US" b="1" dirty="0"/>
              <a:t>Typical high-level architecture with ROS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7434" y="841445"/>
            <a:ext cx="5638127" cy="447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8859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74D53A01-37ED-4370-9E15-AC3614BF8F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889" y="216373"/>
            <a:ext cx="7540625" cy="592137"/>
          </a:xfrm>
        </p:spPr>
        <p:txBody>
          <a:bodyPr/>
          <a:lstStyle/>
          <a:p>
            <a:r>
              <a:rPr lang="en-US" b="1" dirty="0"/>
              <a:t>Architecture of simple robot with LIDAR and 4 wheels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889" y="725936"/>
            <a:ext cx="8541872" cy="3944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4561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1489" y="743743"/>
            <a:ext cx="5205694" cy="4747585"/>
          </a:xfrm>
          <a:prstGeom prst="rect">
            <a:avLst/>
          </a:prstGeom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206262" y="175016"/>
            <a:ext cx="7446338" cy="39709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0" i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Roboto" charset="0"/>
                <a:ea typeface="Roboto" charset="0"/>
                <a:cs typeface="Roboto" charset="0"/>
              </a:defRPr>
            </a:lvl1pPr>
          </a:lstStyle>
          <a:p>
            <a:pPr fontAlgn="base"/>
            <a:r>
              <a:rPr lang="en-US" b="1" dirty="0"/>
              <a:t>Self-driving car architecture</a:t>
            </a:r>
          </a:p>
        </p:txBody>
      </p:sp>
    </p:spTree>
    <p:extLst>
      <p:ext uri="{BB962C8B-B14F-4D97-AF65-F5344CB8AC3E}">
        <p14:creationId xmlns:p14="http://schemas.microsoft.com/office/powerpoint/2010/main" val="19207121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174C0C-AAD5-423C-A6FD-7C9076CD0B5A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039" y="176638"/>
            <a:ext cx="7540671" cy="313647"/>
          </a:xfrm>
        </p:spPr>
        <p:txBody>
          <a:bodyPr/>
          <a:lstStyle/>
          <a:p>
            <a:pPr fontAlgn="base"/>
            <a:r>
              <a:rPr lang="en-US" b="1" dirty="0"/>
              <a:t>Self-driving car architecture: perception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277" y="1718072"/>
            <a:ext cx="8928130" cy="2246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997005"/>
      </p:ext>
    </p:extLst>
  </p:cSld>
  <p:clrMapOvr>
    <a:masterClrMapping/>
  </p:clrMapOvr>
</p:sld>
</file>

<file path=ppt/theme/theme1.xml><?xml version="1.0" encoding="utf-8"?>
<a:theme xmlns:a="http://schemas.openxmlformats.org/drawingml/2006/main" name="Titl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Ssoft presentation template_v1.5" id="{A5509466-AE4A-3240-B24D-04844CDD0F60}" vid="{C5A71063-8658-D844-B5C0-B9C0E47381A3}"/>
    </a:ext>
  </a:extLst>
</a:theme>
</file>

<file path=ppt/theme/theme2.xml><?xml version="1.0" encoding="utf-8"?>
<a:theme xmlns:a="http://schemas.openxmlformats.org/drawingml/2006/main" name="Subtitl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Ssoft presentation template_v1.5" id="{A5509466-AE4A-3240-B24D-04844CDD0F60}" vid="{3E4499F2-D6F9-1845-9FAA-92C608158C16}"/>
    </a:ext>
  </a:extLst>
</a:theme>
</file>

<file path=ppt/theme/theme3.xml><?xml version="1.0" encoding="utf-8"?>
<a:theme xmlns:a="http://schemas.openxmlformats.org/drawingml/2006/main" name="Content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Ssoft presentation template_v1.5" id="{A5509466-AE4A-3240-B24D-04844CDD0F60}" vid="{EB0F301C-9F97-304F-B531-58D3664DD3B5}"/>
    </a:ext>
  </a:extLst>
</a:theme>
</file>

<file path=ppt/theme/theme4.xml><?xml version="1.0" encoding="utf-8"?>
<a:theme xmlns:a="http://schemas.openxmlformats.org/drawingml/2006/main" name="Final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Ssoft presentation template_v1.5" id="{A5509466-AE4A-3240-B24D-04844CDD0F60}" vid="{77CB83A6-525F-0345-9B89-13B31FDBEF1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ISsoft presentation template_v1.6</Template>
  <TotalTime>0</TotalTime>
  <Words>510</Words>
  <Application>Microsoft Office PowerPoint</Application>
  <PresentationFormat>On-screen Show (16:10)</PresentationFormat>
  <Paragraphs>93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20</vt:i4>
      </vt:variant>
    </vt:vector>
  </HeadingPairs>
  <TitlesOfParts>
    <vt:vector size="31" baseType="lpstr">
      <vt:lpstr>Arial</vt:lpstr>
      <vt:lpstr>Calibri</vt:lpstr>
      <vt:lpstr>Cambria Math</vt:lpstr>
      <vt:lpstr>Myriad Pro Light</vt:lpstr>
      <vt:lpstr>Roboto</vt:lpstr>
      <vt:lpstr>Roboto Light</vt:lpstr>
      <vt:lpstr>Roboto Medium</vt:lpstr>
      <vt:lpstr>Title</vt:lpstr>
      <vt:lpstr>Subtitle</vt:lpstr>
      <vt:lpstr>Content</vt:lpstr>
      <vt:lpstr>Final</vt:lpstr>
      <vt:lpstr>Build Self-Driving Car architecture with  Robot Operating System</vt:lpstr>
      <vt:lpstr>What is ROS?</vt:lpstr>
      <vt:lpstr>PowerPoint Presentation</vt:lpstr>
      <vt:lpstr>PowerPoint Presentation</vt:lpstr>
      <vt:lpstr>ROS Components</vt:lpstr>
      <vt:lpstr>Typical high-level architecture with ROS</vt:lpstr>
      <vt:lpstr>Architecture of simple robot with LIDAR and 4 wheels</vt:lpstr>
      <vt:lpstr>PowerPoint Presentation</vt:lpstr>
      <vt:lpstr>Self-driving car architecture: perception</vt:lpstr>
      <vt:lpstr>PowerPoint Presentation</vt:lpstr>
      <vt:lpstr>PowerPoint Presentation</vt:lpstr>
      <vt:lpstr>Building simple self-driving car architecture with CARLA simulator and ROS</vt:lpstr>
      <vt:lpstr>Simplified architecture with ROS</vt:lpstr>
      <vt:lpstr>Setup ROS environment</vt:lpstr>
      <vt:lpstr>Mission planner node</vt:lpstr>
      <vt:lpstr>Local planner node </vt:lpstr>
      <vt:lpstr>Controller node</vt:lpstr>
      <vt:lpstr>PID controller</vt:lpstr>
      <vt:lpstr>Stanley controller</vt:lpstr>
      <vt:lpstr>Lets go!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2019-06-04T13:07:37Z</dcterms:created>
  <dcterms:modified xsi:type="dcterms:W3CDTF">2019-06-04T13:07:50Z</dcterms:modified>
</cp:coreProperties>
</file>